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2" r:id="rId1"/>
  </p:sldMasterIdLst>
  <p:sldIdLst>
    <p:sldId id="256" r:id="rId2"/>
    <p:sldId id="287" r:id="rId3"/>
    <p:sldId id="262" r:id="rId4"/>
    <p:sldId id="276" r:id="rId5"/>
    <p:sldId id="298" r:id="rId6"/>
    <p:sldId id="288" r:id="rId7"/>
    <p:sldId id="265" r:id="rId8"/>
    <p:sldId id="290" r:id="rId9"/>
    <p:sldId id="293" r:id="rId10"/>
    <p:sldId id="294" r:id="rId11"/>
    <p:sldId id="295" r:id="rId12"/>
    <p:sldId id="300" r:id="rId13"/>
    <p:sldId id="296" r:id="rId14"/>
    <p:sldId id="303" r:id="rId15"/>
    <p:sldId id="267" r:id="rId16"/>
    <p:sldId id="268" r:id="rId17"/>
    <p:sldId id="269" r:id="rId18"/>
    <p:sldId id="270" r:id="rId19"/>
    <p:sldId id="271" r:id="rId20"/>
    <p:sldId id="272" r:id="rId21"/>
    <p:sldId id="279" r:id="rId22"/>
    <p:sldId id="277" r:id="rId23"/>
    <p:sldId id="273" r:id="rId24"/>
    <p:sldId id="274" r:id="rId25"/>
    <p:sldId id="275" r:id="rId26"/>
    <p:sldId id="280" r:id="rId27"/>
    <p:sldId id="282" r:id="rId28"/>
    <p:sldId id="283" r:id="rId29"/>
    <p:sldId id="284" r:id="rId30"/>
    <p:sldId id="285" r:id="rId31"/>
    <p:sldId id="264" r:id="rId32"/>
    <p:sldId id="302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4D3B4-4A7A-CCE5-1631-2B6589D37F59}" v="64" dt="2021-03-02T21:36:27.366"/>
    <p1510:client id="{13899132-DC33-48E4-A2DA-B7A16E0CD134}" v="7" dt="2021-03-02T22:16:19.099"/>
    <p1510:client id="{2C054F64-B47B-CF16-D947-ECA150006899}" v="676" dt="2021-03-01T21:04:38.899"/>
    <p1510:client id="{37345E4D-FE83-E75D-5CFA-8A246033EECC}" v="345" dt="2021-03-01T23:19:01.384"/>
    <p1510:client id="{3CC7AF9F-00E5-2000-AB97-B00E87581C25}" v="756" dt="2021-02-28T21:36:10.040"/>
    <p1510:client id="{5D96CE18-3ABD-E3AA-1A58-9706D0BC48D5}" v="750" dt="2021-03-02T21:14:33.017"/>
    <p1510:client id="{6E292ABB-CB03-BB65-A898-3D21C8D4D637}" v="30" dt="2021-03-02T21:19:56.031"/>
    <p1510:client id="{A7B46A30-18AD-4F8F-A66D-BD52149F2539}" v="276" dt="2021-02-28T19:05:54.305"/>
    <p1510:client id="{FBA1285B-A010-C321-DB1B-5D45E8F387D3}" v="216" dt="2021-02-28T19:49:44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id Wilk" userId="S::dawid.wilk@sp3legionowo.pl::529544c7-3261-4773-b77b-663fe0c86d72" providerId="AD" clId="Web-{A7B46A30-18AD-4F8F-A66D-BD52149F2539}"/>
    <pc:docChg chg="addSld delSld modSld sldOrd addMainMaster delMainMaster">
      <pc:chgData name="Dawid Wilk" userId="S::dawid.wilk@sp3legionowo.pl::529544c7-3261-4773-b77b-663fe0c86d72" providerId="AD" clId="Web-{A7B46A30-18AD-4F8F-A66D-BD52149F2539}" dt="2021-02-28T19:05:54.305" v="192"/>
      <pc:docMkLst>
        <pc:docMk/>
      </pc:docMkLst>
      <pc:sldChg chg="addSp delSp modSp mod setBg modClrScheme setClrOvrMap chgLayout">
        <pc:chgData name="Dawid Wilk" userId="S::dawid.wilk@sp3legionowo.pl::529544c7-3261-4773-b77b-663fe0c86d72" providerId="AD" clId="Web-{A7B46A30-18AD-4F8F-A66D-BD52149F2539}" dt="2021-02-28T17:53:16.374" v="83"/>
        <pc:sldMkLst>
          <pc:docMk/>
          <pc:sldMk cId="650317164" sldId="256"/>
        </pc:sldMkLst>
        <pc:spChg chg="mod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2:21.178" v="4"/>
          <ac:spMkLst>
            <pc:docMk/>
            <pc:sldMk cId="650317164" sldId="256"/>
            <ac:spMk id="6" creationId="{E49CC64F-7275-4E33-961B-0C5CDC439875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27.040" v="14"/>
          <ac:spMkLst>
            <pc:docMk/>
            <pc:sldMk cId="650317164" sldId="256"/>
            <ac:spMk id="7" creationId="{BCC55ACC-A2F6-403C-A3A4-D59B3734D45F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2:15.100" v="2"/>
          <ac:spMkLst>
            <pc:docMk/>
            <pc:sldMk cId="650317164" sldId="256"/>
            <ac:spMk id="9" creationId="{87CC2527-562A-4F69-B487-4371E5B243E7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58.025" v="19"/>
          <ac:spMkLst>
            <pc:docMk/>
            <pc:sldMk cId="650317164" sldId="256"/>
            <ac:spMk id="10" creationId="{526E0BFB-CDF1-4990-8C11-AC849311E0A8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26.993" v="13"/>
          <ac:spMkLst>
            <pc:docMk/>
            <pc:sldMk cId="650317164" sldId="256"/>
            <ac:spMk id="12" creationId="{20B67C63-21CE-4DD4-B07B-F0EA5AC8F00C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58.025" v="19"/>
          <ac:spMkLst>
            <pc:docMk/>
            <pc:sldMk cId="650317164" sldId="256"/>
            <ac:spMk id="14" creationId="{6069A1F8-9BEB-4786-9694-FC48B2D75D21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58.025" v="19"/>
          <ac:spMkLst>
            <pc:docMk/>
            <pc:sldMk cId="650317164" sldId="256"/>
            <ac:spMk id="16" creationId="{AF2F604E-43BE-4DC3-B983-E071523364F8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58.025" v="19"/>
          <ac:spMkLst>
            <pc:docMk/>
            <pc:sldMk cId="650317164" sldId="256"/>
            <ac:spMk id="18" creationId="{08C9B587-E65E-4B52-B37C-ABEBB6E87928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4:41.635" v="26"/>
          <ac:spMkLst>
            <pc:docMk/>
            <pc:sldMk cId="650317164" sldId="256"/>
            <ac:spMk id="20" creationId="{BF642132-805A-497E-9C84-8D6774339CB3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4:41.635" v="26"/>
          <ac:spMkLst>
            <pc:docMk/>
            <pc:sldMk cId="650317164" sldId="256"/>
            <ac:spMk id="21" creationId="{F1E7F1DA-407F-41FD-AC0F-D9CAD118768B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57.978" v="18"/>
          <ac:spMkLst>
            <pc:docMk/>
            <pc:sldMk cId="650317164" sldId="256"/>
            <ac:spMk id="23" creationId="{4AA13AD3-0A4F-475A-BEBB-DEEFF5C096C3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3:57.978" v="18"/>
          <ac:spMkLst>
            <pc:docMk/>
            <pc:sldMk cId="650317164" sldId="256"/>
            <ac:spMk id="25" creationId="{205BB74C-33FB-4335-8808-49E247F7BF75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00.683" v="28"/>
          <ac:spMkLst>
            <pc:docMk/>
            <pc:sldMk cId="650317164" sldId="256"/>
            <ac:spMk id="26" creationId="{7A18C9FB-EC4C-4DAE-8F7D-C6E5AF607958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00.683" v="28"/>
          <ac:spMkLst>
            <pc:docMk/>
            <pc:sldMk cId="650317164" sldId="256"/>
            <ac:spMk id="28" creationId="{55F5D1E8-E605-4EFC-8912-6E191F84FE26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47.481" v="32"/>
          <ac:spMkLst>
            <pc:docMk/>
            <pc:sldMk cId="650317164" sldId="256"/>
            <ac:spMk id="33" creationId="{58789E63-C78D-4210-8A38-DD6FB3B6BACD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47.481" v="32"/>
          <ac:spMkLst>
            <pc:docMk/>
            <pc:sldMk cId="650317164" sldId="256"/>
            <ac:spMk id="35" creationId="{AC8494C5-ED44-4EAD-9213-4FBAA4BB74CA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37" creationId="{489B7BFD-8F45-4093-AD9C-91B15B0503D9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38" creationId="{498F8FF6-43B4-494A-AF8F-123A4983EDF7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47.419" v="31"/>
          <ac:spMkLst>
            <pc:docMk/>
            <pc:sldMk cId="650317164" sldId="256"/>
            <ac:spMk id="40" creationId="{CA5B2A81-2C8E-4963-AFD4-E539D168B475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47.419" v="31"/>
          <ac:spMkLst>
            <pc:docMk/>
            <pc:sldMk cId="650317164" sldId="256"/>
            <ac:spMk id="42" creationId="{DA714449-8D94-4E06-B961-E8E7BC610A96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43" creationId="{76C5E6D3-976B-41A7-B008-5BB4ADF444D2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47.419" v="31"/>
          <ac:spMkLst>
            <pc:docMk/>
            <pc:sldMk cId="650317164" sldId="256"/>
            <ac:spMk id="46" creationId="{752B8D2A-8DDF-472F-8D3B-AE757AC7FD9A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05:47.419" v="31"/>
          <ac:spMkLst>
            <pc:docMk/>
            <pc:sldMk cId="650317164" sldId="256"/>
            <ac:spMk id="48" creationId="{74F14C48-F152-4293-99ED-02DCEAA8F262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50" creationId="{5AFEC601-A132-47EE-B0C2-B38ACD9FCE6F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52" creationId="{279CAF82-0ECF-42BE-8F37-F71941E5D410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54" creationId="{2A8D3863-50D5-4235-9082-36776BF4F05F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63" creationId="{033BC44A-0661-43B4-9C14-FD5963C226AE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11:20.506" v="70"/>
          <ac:spMkLst>
            <pc:docMk/>
            <pc:sldMk cId="650317164" sldId="256"/>
            <ac:spMk id="65" creationId="{E9306212-88FA-45BF-ABA3-1454AC42D900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2:44.467" v="76"/>
          <ac:spMkLst>
            <pc:docMk/>
            <pc:sldMk cId="650317164" sldId="256"/>
            <ac:spMk id="70" creationId="{55666830-9A19-4E01-8505-D6C7F9AC5665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2:44.467" v="76"/>
          <ac:spMkLst>
            <pc:docMk/>
            <pc:sldMk cId="650317164" sldId="256"/>
            <ac:spMk id="72" creationId="{AE9FC877-7FB6-4D22-9988-35420644E202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2:44.467" v="76"/>
          <ac:spMkLst>
            <pc:docMk/>
            <pc:sldMk cId="650317164" sldId="256"/>
            <ac:spMk id="74" creationId="{E41809D1-F12E-46BB-B804-5F209D325E8B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2:44.467" v="76"/>
          <ac:spMkLst>
            <pc:docMk/>
            <pc:sldMk cId="650317164" sldId="256"/>
            <ac:spMk id="76" creationId="{AF2F604E-43BE-4DC3-B983-E071523364F8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2:44.467" v="76"/>
          <ac:spMkLst>
            <pc:docMk/>
            <pc:sldMk cId="650317164" sldId="256"/>
            <ac:spMk id="78" creationId="{08C9B587-E65E-4B52-B37C-ABEBB6E87928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80" creationId="{4AA13AD3-0A4F-475A-BEBB-DEEFF5C096C3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81" creationId="{D65E0E3C-32F3-480B-9842-7611BBE2EE9F}"/>
          </ac:spMkLst>
        </pc:spChg>
        <pc:spChg chg="add del">
          <ac:chgData name="Dawid Wilk" userId="S::dawid.wilk@sp3legionowo.pl::529544c7-3261-4773-b77b-663fe0c86d72" providerId="AD" clId="Web-{A7B46A30-18AD-4F8F-A66D-BD52149F2539}" dt="2021-02-28T17:52:44.420" v="75"/>
          <ac:spMkLst>
            <pc:docMk/>
            <pc:sldMk cId="650317164" sldId="256"/>
            <ac:spMk id="83" creationId="{8C448D53-ACA1-4CA4-B08A-09FB0780C79A}"/>
          </ac:spMkLst>
        </pc:spChg>
        <pc:spChg chg="add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86" creationId="{E08D4B6A-8113-4DFB-B82E-B60CAC8E0A50}"/>
          </ac:spMkLst>
        </pc:spChg>
        <pc:spChg chg="add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88" creationId="{9822E561-F97C-4CBB-A9A6-A6BF6317BC84}"/>
          </ac:spMkLst>
        </pc:spChg>
        <pc:spChg chg="add">
          <ac:chgData name="Dawid Wilk" userId="S::dawid.wilk@sp3legionowo.pl::529544c7-3261-4773-b77b-663fe0c86d72" providerId="AD" clId="Web-{A7B46A30-18AD-4F8F-A66D-BD52149F2539}" dt="2021-02-28T17:53:16.374" v="83"/>
          <ac:spMkLst>
            <pc:docMk/>
            <pc:sldMk cId="650317164" sldId="256"/>
            <ac:spMk id="90" creationId="{B01B0E58-A5C8-4CDA-A2E0-35DF94E59857}"/>
          </ac:spMkLst>
        </pc:spChg>
        <pc:grpChg chg="add del">
          <ac:chgData name="Dawid Wilk" userId="S::dawid.wilk@sp3legionowo.pl::529544c7-3261-4773-b77b-663fe0c86d72" providerId="AD" clId="Web-{A7B46A30-18AD-4F8F-A66D-BD52149F2539}" dt="2021-02-28T17:11:20.506" v="70"/>
          <ac:grpSpMkLst>
            <pc:docMk/>
            <pc:sldMk cId="650317164" sldId="256"/>
            <ac:grpSpMk id="39" creationId="{33574554-84CF-4FF0-B1BF-553245CC652C}"/>
          </ac:grpSpMkLst>
        </pc:grpChg>
        <pc:grpChg chg="add del">
          <ac:chgData name="Dawid Wilk" userId="S::dawid.wilk@sp3legionowo.pl::529544c7-3261-4773-b77b-663fe0c86d72" providerId="AD" clId="Web-{A7B46A30-18AD-4F8F-A66D-BD52149F2539}" dt="2021-02-28T17:11:20.506" v="70"/>
          <ac:grpSpMkLst>
            <pc:docMk/>
            <pc:sldMk cId="650317164" sldId="256"/>
            <ac:grpSpMk id="56" creationId="{FB9739EB-7F66-433D-841F-AB3CD18700B7}"/>
          </ac:grpSpMkLst>
        </pc:grpChg>
        <pc:picChg chg="add mod ord">
          <ac:chgData name="Dawid Wilk" userId="S::dawid.wilk@sp3legionowo.pl::529544c7-3261-4773-b77b-663fe0c86d72" providerId="AD" clId="Web-{A7B46A30-18AD-4F8F-A66D-BD52149F2539}" dt="2021-02-28T17:53:16.374" v="83"/>
          <ac:picMkLst>
            <pc:docMk/>
            <pc:sldMk cId="650317164" sldId="256"/>
            <ac:picMk id="4" creationId="{21A7E3B2-653D-47CA-985C-0EA036324F46}"/>
          </ac:picMkLst>
        </pc:picChg>
        <pc:cxnChg chg="add del">
          <ac:chgData name="Dawid Wilk" userId="S::dawid.wilk@sp3legionowo.pl::529544c7-3261-4773-b77b-663fe0c86d72" providerId="AD" clId="Web-{A7B46A30-18AD-4F8F-A66D-BD52149F2539}" dt="2021-02-28T17:02:15.100" v="2"/>
          <ac:cxnSpMkLst>
            <pc:docMk/>
            <pc:sldMk cId="650317164" sldId="256"/>
            <ac:cxnSpMk id="11" creationId="{BCDAEC91-5BCE-4B55-9CC0-43EF94CB734B}"/>
          </ac:cxnSpMkLst>
        </pc:cxnChg>
        <pc:cxnChg chg="add del">
          <ac:chgData name="Dawid Wilk" userId="S::dawid.wilk@sp3legionowo.pl::529544c7-3261-4773-b77b-663fe0c86d72" providerId="AD" clId="Web-{A7B46A30-18AD-4F8F-A66D-BD52149F2539}" dt="2021-02-28T17:05:47.419" v="31"/>
          <ac:cxnSpMkLst>
            <pc:docMk/>
            <pc:sldMk cId="650317164" sldId="256"/>
            <ac:cxnSpMk id="44" creationId="{9E7C23BC-DAA6-40E1-8166-B8C4439D1430}"/>
          </ac:cxnSpMkLst>
        </pc:cxnChg>
        <pc:cxnChg chg="add del">
          <ac:chgData name="Dawid Wilk" userId="S::dawid.wilk@sp3legionowo.pl::529544c7-3261-4773-b77b-663fe0c86d72" providerId="AD" clId="Web-{A7B46A30-18AD-4F8F-A66D-BD52149F2539}" dt="2021-02-28T17:52:44.420" v="75"/>
          <ac:cxnSpMkLst>
            <pc:docMk/>
            <pc:sldMk cId="650317164" sldId="256"/>
            <ac:cxnSpMk id="85" creationId="{3B5719CE-F76F-4313-9A48-ADF79E67BB39}"/>
          </ac:cxnSpMkLst>
        </pc:cxnChg>
      </pc:sldChg>
      <pc:sldChg chg="modSp new ord">
        <pc:chgData name="Dawid Wilk" userId="S::dawid.wilk@sp3legionowo.pl::529544c7-3261-4773-b77b-663fe0c86d72" providerId="AD" clId="Web-{A7B46A30-18AD-4F8F-A66D-BD52149F2539}" dt="2021-02-28T19:03:19.207" v="190"/>
        <pc:sldMkLst>
          <pc:docMk/>
          <pc:sldMk cId="694060750" sldId="257"/>
        </pc:sldMkLst>
        <pc:spChg chg="mod">
          <ac:chgData name="Dawid Wilk" userId="S::dawid.wilk@sp3legionowo.pl::529544c7-3261-4773-b77b-663fe0c86d72" providerId="AD" clId="Web-{A7B46A30-18AD-4F8F-A66D-BD52149F2539}" dt="2021-02-28T18:03:11.031" v="85" actId="20577"/>
          <ac:spMkLst>
            <pc:docMk/>
            <pc:sldMk cId="694060750" sldId="257"/>
            <ac:spMk id="3" creationId="{5582C9B5-C067-4A2B-A1E9-4657E7C0979B}"/>
          </ac:spMkLst>
        </pc:spChg>
      </pc:sldChg>
      <pc:sldChg chg="addSp modSp new mod ord setBg">
        <pc:chgData name="Dawid Wilk" userId="S::dawid.wilk@sp3legionowo.pl::529544c7-3261-4773-b77b-663fe0c86d72" providerId="AD" clId="Web-{A7B46A30-18AD-4F8F-A66D-BD52149F2539}" dt="2021-02-28T19:00:21.062" v="177" actId="20577"/>
        <pc:sldMkLst>
          <pc:docMk/>
          <pc:sldMk cId="862470210" sldId="258"/>
        </pc:sldMkLst>
        <pc:spChg chg="mod">
          <ac:chgData name="Dawid Wilk" userId="S::dawid.wilk@sp3legionowo.pl::529544c7-3261-4773-b77b-663fe0c86d72" providerId="AD" clId="Web-{A7B46A30-18AD-4F8F-A66D-BD52149F2539}" dt="2021-02-28T18:42:46.189" v="169"/>
          <ac:spMkLst>
            <pc:docMk/>
            <pc:sldMk cId="862470210" sldId="258"/>
            <ac:spMk id="2" creationId="{83000613-FD44-4846-9D33-473445B126DD}"/>
          </ac:spMkLst>
        </pc:spChg>
        <pc:spChg chg="mod">
          <ac:chgData name="Dawid Wilk" userId="S::dawid.wilk@sp3legionowo.pl::529544c7-3261-4773-b77b-663fe0c86d72" providerId="AD" clId="Web-{A7B46A30-18AD-4F8F-A66D-BD52149F2539}" dt="2021-02-28T19:00:21.062" v="177" actId="20577"/>
          <ac:spMkLst>
            <pc:docMk/>
            <pc:sldMk cId="862470210" sldId="258"/>
            <ac:spMk id="3" creationId="{1E2C8D14-67AC-4DBC-A77B-EC81AB160E0C}"/>
          </ac:spMkLst>
        </pc:spChg>
        <pc:spChg chg="add">
          <ac:chgData name="Dawid Wilk" userId="S::dawid.wilk@sp3legionowo.pl::529544c7-3261-4773-b77b-663fe0c86d72" providerId="AD" clId="Web-{A7B46A30-18AD-4F8F-A66D-BD52149F2539}" dt="2021-02-28T18:42:46.189" v="169"/>
          <ac:spMkLst>
            <pc:docMk/>
            <pc:sldMk cId="862470210" sldId="258"/>
            <ac:spMk id="9" creationId="{F875149D-F692-45DA-8324-D5E0193D5FC4}"/>
          </ac:spMkLst>
        </pc:spChg>
        <pc:spChg chg="add">
          <ac:chgData name="Dawid Wilk" userId="S::dawid.wilk@sp3legionowo.pl::529544c7-3261-4773-b77b-663fe0c86d72" providerId="AD" clId="Web-{A7B46A30-18AD-4F8F-A66D-BD52149F2539}" dt="2021-02-28T18:42:46.189" v="169"/>
          <ac:spMkLst>
            <pc:docMk/>
            <pc:sldMk cId="862470210" sldId="258"/>
            <ac:spMk id="11" creationId="{C0B19935-C760-4698-9DD1-973C8A428D26}"/>
          </ac:spMkLst>
        </pc:spChg>
        <pc:spChg chg="add">
          <ac:chgData name="Dawid Wilk" userId="S::dawid.wilk@sp3legionowo.pl::529544c7-3261-4773-b77b-663fe0c86d72" providerId="AD" clId="Web-{A7B46A30-18AD-4F8F-A66D-BD52149F2539}" dt="2021-02-28T18:42:46.189" v="169"/>
          <ac:spMkLst>
            <pc:docMk/>
            <pc:sldMk cId="862470210" sldId="258"/>
            <ac:spMk id="13" creationId="{08990612-E008-4F02-AEBB-B140BE753558}"/>
          </ac:spMkLst>
        </pc:spChg>
        <pc:spChg chg="add">
          <ac:chgData name="Dawid Wilk" userId="S::dawid.wilk@sp3legionowo.pl::529544c7-3261-4773-b77b-663fe0c86d72" providerId="AD" clId="Web-{A7B46A30-18AD-4F8F-A66D-BD52149F2539}" dt="2021-02-28T18:42:46.189" v="169"/>
          <ac:spMkLst>
            <pc:docMk/>
            <pc:sldMk cId="862470210" sldId="258"/>
            <ac:spMk id="15" creationId="{A310A41F-3A14-4150-B6CF-0A577DDDEAD2}"/>
          </ac:spMkLst>
        </pc:spChg>
        <pc:spChg chg="add">
          <ac:chgData name="Dawid Wilk" userId="S::dawid.wilk@sp3legionowo.pl::529544c7-3261-4773-b77b-663fe0c86d72" providerId="AD" clId="Web-{A7B46A30-18AD-4F8F-A66D-BD52149F2539}" dt="2021-02-28T18:42:46.189" v="169"/>
          <ac:spMkLst>
            <pc:docMk/>
            <pc:sldMk cId="862470210" sldId="258"/>
            <ac:spMk id="17" creationId="{7B89EEFD-93BC-4ACF-962C-E6279E72B00B}"/>
          </ac:spMkLst>
        </pc:spChg>
        <pc:picChg chg="add mod">
          <ac:chgData name="Dawid Wilk" userId="S::dawid.wilk@sp3legionowo.pl::529544c7-3261-4773-b77b-663fe0c86d72" providerId="AD" clId="Web-{A7B46A30-18AD-4F8F-A66D-BD52149F2539}" dt="2021-02-28T18:42:46.189" v="169"/>
          <ac:picMkLst>
            <pc:docMk/>
            <pc:sldMk cId="862470210" sldId="258"/>
            <ac:picMk id="4" creationId="{E9BE74CE-912E-4450-9711-FC83657CAB14}"/>
          </ac:picMkLst>
        </pc:picChg>
      </pc:sldChg>
      <pc:sldChg chg="modSp new ord">
        <pc:chgData name="Dawid Wilk" userId="S::dawid.wilk@sp3legionowo.pl::529544c7-3261-4773-b77b-663fe0c86d72" providerId="AD" clId="Web-{A7B46A30-18AD-4F8F-A66D-BD52149F2539}" dt="2021-02-28T19:04:04.208" v="191"/>
        <pc:sldMkLst>
          <pc:docMk/>
          <pc:sldMk cId="2087488040" sldId="259"/>
        </pc:sldMkLst>
        <pc:spChg chg="mod">
          <ac:chgData name="Dawid Wilk" userId="S::dawid.wilk@sp3legionowo.pl::529544c7-3261-4773-b77b-663fe0c86d72" providerId="AD" clId="Web-{A7B46A30-18AD-4F8F-A66D-BD52149F2539}" dt="2021-02-28T18:08:14.102" v="103" actId="20577"/>
          <ac:spMkLst>
            <pc:docMk/>
            <pc:sldMk cId="2087488040" sldId="259"/>
            <ac:spMk id="3" creationId="{38F125F0-6368-457A-83E7-3BDF01432AEE}"/>
          </ac:spMkLst>
        </pc:spChg>
      </pc:sldChg>
      <pc:sldChg chg="modSp new ord">
        <pc:chgData name="Dawid Wilk" userId="S::dawid.wilk@sp3legionowo.pl::529544c7-3261-4773-b77b-663fe0c86d72" providerId="AD" clId="Web-{A7B46A30-18AD-4F8F-A66D-BD52149F2539}" dt="2021-02-28T19:05:54.305" v="192"/>
        <pc:sldMkLst>
          <pc:docMk/>
          <pc:sldMk cId="3379772673" sldId="260"/>
        </pc:sldMkLst>
        <pc:spChg chg="mod">
          <ac:chgData name="Dawid Wilk" userId="S::dawid.wilk@sp3legionowo.pl::529544c7-3261-4773-b77b-663fe0c86d72" providerId="AD" clId="Web-{A7B46A30-18AD-4F8F-A66D-BD52149F2539}" dt="2021-02-28T18:08:35.930" v="105" actId="20577"/>
          <ac:spMkLst>
            <pc:docMk/>
            <pc:sldMk cId="3379772673" sldId="260"/>
            <ac:spMk id="3" creationId="{ECD5230C-4DE9-4BCF-A558-148256150B34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09:37.416" v="107" actId="20577"/>
        <pc:sldMkLst>
          <pc:docMk/>
          <pc:sldMk cId="1037904259" sldId="261"/>
        </pc:sldMkLst>
        <pc:spChg chg="mod">
          <ac:chgData name="Dawid Wilk" userId="S::dawid.wilk@sp3legionowo.pl::529544c7-3261-4773-b77b-663fe0c86d72" providerId="AD" clId="Web-{A7B46A30-18AD-4F8F-A66D-BD52149F2539}" dt="2021-02-28T18:09:37.416" v="107" actId="20577"/>
          <ac:spMkLst>
            <pc:docMk/>
            <pc:sldMk cId="1037904259" sldId="261"/>
            <ac:spMk id="3" creationId="{463F7483-36D4-4D85-8DFF-8537DD487AA1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0:06.980" v="109" actId="20577"/>
        <pc:sldMkLst>
          <pc:docMk/>
          <pc:sldMk cId="2870839050" sldId="262"/>
        </pc:sldMkLst>
        <pc:spChg chg="mod">
          <ac:chgData name="Dawid Wilk" userId="S::dawid.wilk@sp3legionowo.pl::529544c7-3261-4773-b77b-663fe0c86d72" providerId="AD" clId="Web-{A7B46A30-18AD-4F8F-A66D-BD52149F2539}" dt="2021-02-28T18:10:06.980" v="109" actId="20577"/>
          <ac:spMkLst>
            <pc:docMk/>
            <pc:sldMk cId="2870839050" sldId="262"/>
            <ac:spMk id="3" creationId="{65A2591A-017C-4134-8309-71FE49F4B29A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0:49.684" v="111" actId="20577"/>
        <pc:sldMkLst>
          <pc:docMk/>
          <pc:sldMk cId="2181954347" sldId="263"/>
        </pc:sldMkLst>
        <pc:spChg chg="mod">
          <ac:chgData name="Dawid Wilk" userId="S::dawid.wilk@sp3legionowo.pl::529544c7-3261-4773-b77b-663fe0c86d72" providerId="AD" clId="Web-{A7B46A30-18AD-4F8F-A66D-BD52149F2539}" dt="2021-02-28T18:10:49.684" v="111" actId="20577"/>
          <ac:spMkLst>
            <pc:docMk/>
            <pc:sldMk cId="2181954347" sldId="263"/>
            <ac:spMk id="3" creationId="{AD4E20B2-AF18-4019-95B0-AE3C82A1A95F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1:26.310" v="114" actId="20577"/>
        <pc:sldMkLst>
          <pc:docMk/>
          <pc:sldMk cId="902920941" sldId="264"/>
        </pc:sldMkLst>
        <pc:spChg chg="mod">
          <ac:chgData name="Dawid Wilk" userId="S::dawid.wilk@sp3legionowo.pl::529544c7-3261-4773-b77b-663fe0c86d72" providerId="AD" clId="Web-{A7B46A30-18AD-4F8F-A66D-BD52149F2539}" dt="2021-02-28T18:11:26.310" v="114" actId="20577"/>
          <ac:spMkLst>
            <pc:docMk/>
            <pc:sldMk cId="902920941" sldId="264"/>
            <ac:spMk id="3" creationId="{68E12AC4-B7B3-4641-BBDA-FE6B87671815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1:51.920" v="117" actId="20577"/>
        <pc:sldMkLst>
          <pc:docMk/>
          <pc:sldMk cId="2853198914" sldId="265"/>
        </pc:sldMkLst>
        <pc:spChg chg="mod">
          <ac:chgData name="Dawid Wilk" userId="S::dawid.wilk@sp3legionowo.pl::529544c7-3261-4773-b77b-663fe0c86d72" providerId="AD" clId="Web-{A7B46A30-18AD-4F8F-A66D-BD52149F2539}" dt="2021-02-28T18:11:51.920" v="117" actId="20577"/>
          <ac:spMkLst>
            <pc:docMk/>
            <pc:sldMk cId="2853198914" sldId="265"/>
            <ac:spMk id="3" creationId="{92CF8841-72BC-42EA-9DE2-CD16AC359D4E}"/>
          </ac:spMkLst>
        </pc:spChg>
      </pc:sldChg>
      <pc:sldChg chg="new del">
        <pc:chgData name="Dawid Wilk" userId="S::dawid.wilk@sp3legionowo.pl::529544c7-3261-4773-b77b-663fe0c86d72" providerId="AD" clId="Web-{A7B46A30-18AD-4F8F-A66D-BD52149F2539}" dt="2021-02-28T18:12:53.469" v="123"/>
        <pc:sldMkLst>
          <pc:docMk/>
          <pc:sldMk cId="3512178288" sldId="266"/>
        </pc:sldMkLst>
      </pc:sldChg>
      <pc:sldChg chg="modSp new">
        <pc:chgData name="Dawid Wilk" userId="S::dawid.wilk@sp3legionowo.pl::529544c7-3261-4773-b77b-663fe0c86d72" providerId="AD" clId="Web-{A7B46A30-18AD-4F8F-A66D-BD52149F2539}" dt="2021-02-28T18:12:43.140" v="121" actId="20577"/>
        <pc:sldMkLst>
          <pc:docMk/>
          <pc:sldMk cId="3027714341" sldId="267"/>
        </pc:sldMkLst>
        <pc:spChg chg="mod">
          <ac:chgData name="Dawid Wilk" userId="S::dawid.wilk@sp3legionowo.pl::529544c7-3261-4773-b77b-663fe0c86d72" providerId="AD" clId="Web-{A7B46A30-18AD-4F8F-A66D-BD52149F2539}" dt="2021-02-28T18:12:43.140" v="121" actId="20577"/>
          <ac:spMkLst>
            <pc:docMk/>
            <pc:sldMk cId="3027714341" sldId="267"/>
            <ac:spMk id="3" creationId="{14292FB1-F375-4716-90ED-E63A8AE7B497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3:42.720" v="128" actId="20577"/>
        <pc:sldMkLst>
          <pc:docMk/>
          <pc:sldMk cId="3101785382" sldId="268"/>
        </pc:sldMkLst>
        <pc:spChg chg="mod">
          <ac:chgData name="Dawid Wilk" userId="S::dawid.wilk@sp3legionowo.pl::529544c7-3261-4773-b77b-663fe0c86d72" providerId="AD" clId="Web-{A7B46A30-18AD-4F8F-A66D-BD52149F2539}" dt="2021-02-28T18:13:42.720" v="128" actId="20577"/>
          <ac:spMkLst>
            <pc:docMk/>
            <pc:sldMk cId="3101785382" sldId="268"/>
            <ac:spMk id="3" creationId="{E1CDA1CC-1B18-472F-935A-2F84517FC8E1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4:05.658" v="130" actId="20577"/>
        <pc:sldMkLst>
          <pc:docMk/>
          <pc:sldMk cId="846269736" sldId="269"/>
        </pc:sldMkLst>
        <pc:spChg chg="mod">
          <ac:chgData name="Dawid Wilk" userId="S::dawid.wilk@sp3legionowo.pl::529544c7-3261-4773-b77b-663fe0c86d72" providerId="AD" clId="Web-{A7B46A30-18AD-4F8F-A66D-BD52149F2539}" dt="2021-02-28T18:14:05.658" v="130" actId="20577"/>
          <ac:spMkLst>
            <pc:docMk/>
            <pc:sldMk cId="846269736" sldId="269"/>
            <ac:spMk id="3" creationId="{A35144C8-81FA-4A83-9B5E-C2169F7D8EE4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15:13.785" v="134" actId="20577"/>
        <pc:sldMkLst>
          <pc:docMk/>
          <pc:sldMk cId="3061176819" sldId="270"/>
        </pc:sldMkLst>
        <pc:spChg chg="mod">
          <ac:chgData name="Dawid Wilk" userId="S::dawid.wilk@sp3legionowo.pl::529544c7-3261-4773-b77b-663fe0c86d72" providerId="AD" clId="Web-{A7B46A30-18AD-4F8F-A66D-BD52149F2539}" dt="2021-02-28T18:14:37.112" v="132" actId="20577"/>
          <ac:spMkLst>
            <pc:docMk/>
            <pc:sldMk cId="3061176819" sldId="270"/>
            <ac:spMk id="2" creationId="{C1923B3C-3BFA-46F3-951C-0BBE336924D2}"/>
          </ac:spMkLst>
        </pc:spChg>
        <pc:spChg chg="mod">
          <ac:chgData name="Dawid Wilk" userId="S::dawid.wilk@sp3legionowo.pl::529544c7-3261-4773-b77b-663fe0c86d72" providerId="AD" clId="Web-{A7B46A30-18AD-4F8F-A66D-BD52149F2539}" dt="2021-02-28T18:15:13.785" v="134" actId="20577"/>
          <ac:spMkLst>
            <pc:docMk/>
            <pc:sldMk cId="3061176819" sldId="270"/>
            <ac:spMk id="3" creationId="{58604852-4BE8-4B99-B6AB-1F3F8321798B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24:54.691" v="137" actId="20577"/>
        <pc:sldMkLst>
          <pc:docMk/>
          <pc:sldMk cId="3589589529" sldId="271"/>
        </pc:sldMkLst>
        <pc:spChg chg="mod">
          <ac:chgData name="Dawid Wilk" userId="S::dawid.wilk@sp3legionowo.pl::529544c7-3261-4773-b77b-663fe0c86d72" providerId="AD" clId="Web-{A7B46A30-18AD-4F8F-A66D-BD52149F2539}" dt="2021-02-28T18:24:54.691" v="137" actId="20577"/>
          <ac:spMkLst>
            <pc:docMk/>
            <pc:sldMk cId="3589589529" sldId="271"/>
            <ac:spMk id="3" creationId="{C6B84623-7047-4085-963D-55A617803B5C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25:35.427" v="140" actId="20577"/>
        <pc:sldMkLst>
          <pc:docMk/>
          <pc:sldMk cId="3862307991" sldId="272"/>
        </pc:sldMkLst>
        <pc:spChg chg="mod">
          <ac:chgData name="Dawid Wilk" userId="S::dawid.wilk@sp3legionowo.pl::529544c7-3261-4773-b77b-663fe0c86d72" providerId="AD" clId="Web-{A7B46A30-18AD-4F8F-A66D-BD52149F2539}" dt="2021-02-28T18:25:19.020" v="139" actId="20577"/>
          <ac:spMkLst>
            <pc:docMk/>
            <pc:sldMk cId="3862307991" sldId="272"/>
            <ac:spMk id="2" creationId="{E8FF508F-2CD4-4F08-B17B-7834F4B90E8F}"/>
          </ac:spMkLst>
        </pc:spChg>
        <pc:spChg chg="mod">
          <ac:chgData name="Dawid Wilk" userId="S::dawid.wilk@sp3legionowo.pl::529544c7-3261-4773-b77b-663fe0c86d72" providerId="AD" clId="Web-{A7B46A30-18AD-4F8F-A66D-BD52149F2539}" dt="2021-02-28T18:25:35.427" v="140" actId="20577"/>
          <ac:spMkLst>
            <pc:docMk/>
            <pc:sldMk cId="3862307991" sldId="272"/>
            <ac:spMk id="3" creationId="{82926DCF-B37F-4CBD-A589-DBFF07534FFB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26:31.866" v="142" actId="20577"/>
        <pc:sldMkLst>
          <pc:docMk/>
          <pc:sldMk cId="997063874" sldId="273"/>
        </pc:sldMkLst>
        <pc:spChg chg="mod">
          <ac:chgData name="Dawid Wilk" userId="S::dawid.wilk@sp3legionowo.pl::529544c7-3261-4773-b77b-663fe0c86d72" providerId="AD" clId="Web-{A7B46A30-18AD-4F8F-A66D-BD52149F2539}" dt="2021-02-28T18:26:31.866" v="142" actId="20577"/>
          <ac:spMkLst>
            <pc:docMk/>
            <pc:sldMk cId="997063874" sldId="273"/>
            <ac:spMk id="3" creationId="{45D21C7F-40CE-4283-8A7D-5B5FCC8C1AE9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37:23.884" v="160" actId="20577"/>
        <pc:sldMkLst>
          <pc:docMk/>
          <pc:sldMk cId="2068370868" sldId="274"/>
        </pc:sldMkLst>
        <pc:spChg chg="mod">
          <ac:chgData name="Dawid Wilk" userId="S::dawid.wilk@sp3legionowo.pl::529544c7-3261-4773-b77b-663fe0c86d72" providerId="AD" clId="Web-{A7B46A30-18AD-4F8F-A66D-BD52149F2539}" dt="2021-02-28T18:37:02.242" v="159" actId="20577"/>
          <ac:spMkLst>
            <pc:docMk/>
            <pc:sldMk cId="2068370868" sldId="274"/>
            <ac:spMk id="2" creationId="{F80F92A2-11E5-4029-88D7-24A8B5192E6D}"/>
          </ac:spMkLst>
        </pc:spChg>
        <pc:spChg chg="mod">
          <ac:chgData name="Dawid Wilk" userId="S::dawid.wilk@sp3legionowo.pl::529544c7-3261-4773-b77b-663fe0c86d72" providerId="AD" clId="Web-{A7B46A30-18AD-4F8F-A66D-BD52149F2539}" dt="2021-02-28T18:37:23.884" v="160" actId="20577"/>
          <ac:spMkLst>
            <pc:docMk/>
            <pc:sldMk cId="2068370868" sldId="274"/>
            <ac:spMk id="3" creationId="{86741426-9C91-4230-A3EC-6F23663881F8}"/>
          </ac:spMkLst>
        </pc:spChg>
      </pc:sldChg>
      <pc:sldChg chg="modSp new del">
        <pc:chgData name="Dawid Wilk" userId="S::dawid.wilk@sp3legionowo.pl::529544c7-3261-4773-b77b-663fe0c86d72" providerId="AD" clId="Web-{A7B46A30-18AD-4F8F-A66D-BD52149F2539}" dt="2021-02-28T19:00:42.359" v="178"/>
        <pc:sldMkLst>
          <pc:docMk/>
          <pc:sldMk cId="719929130" sldId="275"/>
        </pc:sldMkLst>
        <pc:spChg chg="mod">
          <ac:chgData name="Dawid Wilk" userId="S::dawid.wilk@sp3legionowo.pl::529544c7-3261-4773-b77b-663fe0c86d72" providerId="AD" clId="Web-{A7B46A30-18AD-4F8F-A66D-BD52149F2539}" dt="2021-02-28T18:29:49.059" v="148" actId="20577"/>
          <ac:spMkLst>
            <pc:docMk/>
            <pc:sldMk cId="719929130" sldId="275"/>
            <ac:spMk id="2" creationId="{91E90755-D774-4867-8C47-8990FD088416}"/>
          </ac:spMkLst>
        </pc:spChg>
        <pc:spChg chg="mod">
          <ac:chgData name="Dawid Wilk" userId="S::dawid.wilk@sp3legionowo.pl::529544c7-3261-4773-b77b-663fe0c86d72" providerId="AD" clId="Web-{A7B46A30-18AD-4F8F-A66D-BD52149F2539}" dt="2021-02-28T18:29:22.480" v="146" actId="20577"/>
          <ac:spMkLst>
            <pc:docMk/>
            <pc:sldMk cId="719929130" sldId="275"/>
            <ac:spMk id="3" creationId="{CD427F89-0CF5-49A6-92F3-BA0E3CEA0026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9:01:28.814" v="183" actId="20577"/>
        <pc:sldMkLst>
          <pc:docMk/>
          <pc:sldMk cId="3136277258" sldId="276"/>
        </pc:sldMkLst>
        <pc:spChg chg="mod">
          <ac:chgData name="Dawid Wilk" userId="S::dawid.wilk@sp3legionowo.pl::529544c7-3261-4773-b77b-663fe0c86d72" providerId="AD" clId="Web-{A7B46A30-18AD-4F8F-A66D-BD52149F2539}" dt="2021-02-28T19:01:28.814" v="183" actId="20577"/>
          <ac:spMkLst>
            <pc:docMk/>
            <pc:sldMk cId="3136277258" sldId="276"/>
            <ac:spMk id="3" creationId="{C3264D8C-E5EF-424C-93BC-316C401101F7}"/>
          </ac:spMkLst>
        </pc:spChg>
      </pc:sldChg>
      <pc:sldChg chg="addSp modSp new">
        <pc:chgData name="Dawid Wilk" userId="S::dawid.wilk@sp3legionowo.pl::529544c7-3261-4773-b77b-663fe0c86d72" providerId="AD" clId="Web-{A7B46A30-18AD-4F8F-A66D-BD52149F2539}" dt="2021-02-28T19:02:21.596" v="187" actId="20577"/>
        <pc:sldMkLst>
          <pc:docMk/>
          <pc:sldMk cId="593964729" sldId="277"/>
        </pc:sldMkLst>
        <pc:spChg chg="mod">
          <ac:chgData name="Dawid Wilk" userId="S::dawid.wilk@sp3legionowo.pl::529544c7-3261-4773-b77b-663fe0c86d72" providerId="AD" clId="Web-{A7B46A30-18AD-4F8F-A66D-BD52149F2539}" dt="2021-02-28T18:30:43.795" v="152" actId="20577"/>
          <ac:spMkLst>
            <pc:docMk/>
            <pc:sldMk cId="593964729" sldId="277"/>
            <ac:spMk id="3" creationId="{D3B8D114-60F4-43A5-A9AB-B639610F21F3}"/>
          </ac:spMkLst>
        </pc:spChg>
        <pc:spChg chg="add mod">
          <ac:chgData name="Dawid Wilk" userId="S::dawid.wilk@sp3legionowo.pl::529544c7-3261-4773-b77b-663fe0c86d72" providerId="AD" clId="Web-{A7B46A30-18AD-4F8F-A66D-BD52149F2539}" dt="2021-02-28T19:02:21.596" v="187" actId="20577"/>
          <ac:spMkLst>
            <pc:docMk/>
            <pc:sldMk cId="593964729" sldId="277"/>
            <ac:spMk id="4" creationId="{9E955F40-2A66-4BE9-AE41-5A83D70EDFD0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9:02:37.487" v="189" actId="20577"/>
        <pc:sldMkLst>
          <pc:docMk/>
          <pc:sldMk cId="1391292478" sldId="278"/>
        </pc:sldMkLst>
        <pc:spChg chg="mod">
          <ac:chgData name="Dawid Wilk" userId="S::dawid.wilk@sp3legionowo.pl::529544c7-3261-4773-b77b-663fe0c86d72" providerId="AD" clId="Web-{A7B46A30-18AD-4F8F-A66D-BD52149F2539}" dt="2021-02-28T19:02:37.487" v="189" actId="20577"/>
          <ac:spMkLst>
            <pc:docMk/>
            <pc:sldMk cId="1391292478" sldId="278"/>
            <ac:spMk id="3" creationId="{D05D1C19-F3C3-4443-8094-776BA977F25B}"/>
          </ac:spMkLst>
        </pc:spChg>
      </pc:sldChg>
      <pc:sldChg chg="modSp new">
        <pc:chgData name="Dawid Wilk" userId="S::dawid.wilk@sp3legionowo.pl::529544c7-3261-4773-b77b-663fe0c86d72" providerId="AD" clId="Web-{A7B46A30-18AD-4F8F-A66D-BD52149F2539}" dt="2021-02-28T18:38:26.963" v="163" actId="20577"/>
        <pc:sldMkLst>
          <pc:docMk/>
          <pc:sldMk cId="975119364" sldId="279"/>
        </pc:sldMkLst>
        <pc:spChg chg="mod">
          <ac:chgData name="Dawid Wilk" userId="S::dawid.wilk@sp3legionowo.pl::529544c7-3261-4773-b77b-663fe0c86d72" providerId="AD" clId="Web-{A7B46A30-18AD-4F8F-A66D-BD52149F2539}" dt="2021-02-28T18:38:08.119" v="162" actId="20577"/>
          <ac:spMkLst>
            <pc:docMk/>
            <pc:sldMk cId="975119364" sldId="279"/>
            <ac:spMk id="2" creationId="{E8035AA9-509A-4BB6-BF7B-88192A78A713}"/>
          </ac:spMkLst>
        </pc:spChg>
        <pc:spChg chg="mod">
          <ac:chgData name="Dawid Wilk" userId="S::dawid.wilk@sp3legionowo.pl::529544c7-3261-4773-b77b-663fe0c86d72" providerId="AD" clId="Web-{A7B46A30-18AD-4F8F-A66D-BD52149F2539}" dt="2021-02-28T18:38:26.963" v="163" actId="20577"/>
          <ac:spMkLst>
            <pc:docMk/>
            <pc:sldMk cId="975119364" sldId="279"/>
            <ac:spMk id="3" creationId="{0ABAE404-3E6A-406B-AF4C-4D522DA74B0E}"/>
          </ac:spMkLst>
        </pc:spChg>
      </pc:sldChg>
      <pc:sldChg chg="new">
        <pc:chgData name="Dawid Wilk" userId="S::dawid.wilk@sp3legionowo.pl::529544c7-3261-4773-b77b-663fe0c86d72" providerId="AD" clId="Web-{A7B46A30-18AD-4F8F-A66D-BD52149F2539}" dt="2021-02-28T18:38:33.135" v="164"/>
        <pc:sldMkLst>
          <pc:docMk/>
          <pc:sldMk cId="3651548827" sldId="280"/>
        </pc:sldMkLst>
      </pc:sldChg>
      <pc:sldMasterChg chg="add del addSldLayout delSldLayout">
        <pc:chgData name="Dawid Wilk" userId="S::dawid.wilk@sp3legionowo.pl::529544c7-3261-4773-b77b-663fe0c86d72" providerId="AD" clId="Web-{A7B46A30-18AD-4F8F-A66D-BD52149F2539}" dt="2021-02-28T17:03:27.040" v="14"/>
        <pc:sldMasterMkLst>
          <pc:docMk/>
          <pc:sldMasterMk cId="3926633689" sldId="2147483648"/>
        </pc:sldMasterMkLst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27.040" v="14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Dawid Wilk" userId="S::dawid.wilk@sp3legionowo.pl::529544c7-3261-4773-b77b-663fe0c86d72" providerId="AD" clId="Web-{A7B46A30-18AD-4F8F-A66D-BD52149F2539}" dt="2021-02-28T17:03:26.993" v="13"/>
        <pc:sldMasterMkLst>
          <pc:docMk/>
          <pc:sldMasterMk cId="3540661394" sldId="2147483660"/>
        </pc:sldMasterMkLst>
        <pc:sldLayoutChg chg="add del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3824514168" sldId="2147483661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1616128978" sldId="2147483662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2836526712" sldId="2147483663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516905601" sldId="2147483664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2157861184" sldId="2147483665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407042151" sldId="2147483666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3080619797" sldId="2147483667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640478781" sldId="2147483668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2969998878" sldId="2147483669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1883531661" sldId="2147483670"/>
          </pc:sldLayoutMkLst>
        </pc:sldLayoutChg>
        <pc:sldLayoutChg chg="add del replId">
          <pc:chgData name="Dawid Wilk" userId="S::dawid.wilk@sp3legionowo.pl::529544c7-3261-4773-b77b-663fe0c86d72" providerId="AD" clId="Web-{A7B46A30-18AD-4F8F-A66D-BD52149F2539}" dt="2021-02-28T17:03:26.993" v="13"/>
          <pc:sldLayoutMkLst>
            <pc:docMk/>
            <pc:sldMasterMk cId="3540661394" sldId="2147483660"/>
            <pc:sldLayoutMk cId="1232837309" sldId="2147483671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03:58.025" v="19"/>
        <pc:sldMasterMkLst>
          <pc:docMk/>
          <pc:sldMasterMk cId="4055882066" sldId="2147483738"/>
        </pc:sldMasterMkLst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730101611" sldId="214748372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1005679700" sldId="214748372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1849221574" sldId="214748372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1005192635" sldId="214748373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1432511952" sldId="214748373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241669834" sldId="214748373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203424040" sldId="214748373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1919684196" sldId="214748373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205650147" sldId="214748373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3541995116" sldId="214748373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8.025" v="19"/>
          <pc:sldLayoutMkLst>
            <pc:docMk/>
            <pc:sldMasterMk cId="4055882066" sldId="2147483738"/>
            <pc:sldLayoutMk cId="165807021" sldId="2147483737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03:57.978" v="18"/>
        <pc:sldMasterMkLst>
          <pc:docMk/>
          <pc:sldMasterMk cId="1091101049" sldId="2147483801"/>
        </pc:sldMasterMkLst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2246425354" sldId="214748379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3790257173" sldId="214748379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3486027890" sldId="214748379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818237806" sldId="214748379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3024654062" sldId="214748379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2917273695" sldId="214748379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2659405001" sldId="214748379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4132544878" sldId="214748379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2457595322" sldId="214748379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695996623" sldId="214748379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3:57.978" v="18"/>
          <pc:sldLayoutMkLst>
            <pc:docMk/>
            <pc:sldMasterMk cId="1091101049" sldId="2147483801"/>
            <pc:sldLayoutMk cId="322028666" sldId="2147483800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04:41.635" v="26"/>
        <pc:sldMasterMkLst>
          <pc:docMk/>
          <pc:sldMasterMk cId="1183268051" sldId="2147483830"/>
        </pc:sldMasterMkLst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3855759683" sldId="214748381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21935715" sldId="214748382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3435032251" sldId="214748382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3902598929" sldId="214748382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49611379" sldId="214748382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2656031219" sldId="214748382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570051879" sldId="214748382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3234978427" sldId="214748382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630288570" sldId="214748382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3639782534" sldId="214748382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4:41.635" v="26"/>
          <pc:sldLayoutMkLst>
            <pc:docMk/>
            <pc:sldMasterMk cId="1183268051" sldId="2147483830"/>
            <pc:sldLayoutMk cId="1247635590" sldId="2147483829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05:00.683" v="28"/>
        <pc:sldMasterMkLst>
          <pc:docMk/>
          <pc:sldMasterMk cId="3961076098" sldId="2147483867"/>
        </pc:sldMasterMkLst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1369598453" sldId="214748385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1133230562" sldId="214748385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3113650955" sldId="214748385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4044864719" sldId="214748385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1520054287" sldId="214748386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2104420175" sldId="214748386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2393939120" sldId="214748386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128384152" sldId="214748386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2312787045" sldId="214748386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3525174558" sldId="214748386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00.683" v="28"/>
          <pc:sldLayoutMkLst>
            <pc:docMk/>
            <pc:sldMasterMk cId="3961076098" sldId="2147483867"/>
            <pc:sldLayoutMk cId="2140594473" sldId="2147483866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05:47.481" v="32"/>
        <pc:sldMasterMkLst>
          <pc:docMk/>
          <pc:sldMasterMk cId="2686456192" sldId="2147483969"/>
        </pc:sldMasterMkLst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052513517" sldId="214748395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207792626" sldId="214748395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312109191" sldId="214748396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031006132" sldId="214748396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64438498" sldId="214748396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3231771613" sldId="214748396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419640480" sldId="214748396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791410948" sldId="214748396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832334722" sldId="214748396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1910455926" sldId="214748396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81" v="32"/>
          <pc:sldLayoutMkLst>
            <pc:docMk/>
            <pc:sldMasterMk cId="2686456192" sldId="2147483969"/>
            <pc:sldLayoutMk cId="3992908026" sldId="2147483968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05:47.419" v="31"/>
        <pc:sldMasterMkLst>
          <pc:docMk/>
          <pc:sldMasterMk cId="2750296786" sldId="2147483970"/>
        </pc:sldMasterMkLst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3240627558" sldId="214748397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417364773" sldId="214748397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2770845814" sldId="214748397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197688128" sldId="214748397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2861536330" sldId="214748397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1747803893" sldId="214748397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3104267116" sldId="214748397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3741595914" sldId="214748397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969968556" sldId="214748397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460468344" sldId="214748398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05:47.419" v="31"/>
          <pc:sldLayoutMkLst>
            <pc:docMk/>
            <pc:sldMasterMk cId="2750296786" sldId="2147483970"/>
            <pc:sldLayoutMk cId="138643259" sldId="2147483981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11:20.506" v="70"/>
        <pc:sldMasterMkLst>
          <pc:docMk/>
          <pc:sldMasterMk cId="2871286408" sldId="2147484045"/>
        </pc:sldMasterMkLst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2670942204" sldId="214748403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1313258593" sldId="214748403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3393473735" sldId="214748403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763256226" sldId="214748403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1312291782" sldId="214748403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1618241335" sldId="214748403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3791933492" sldId="214748404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1094301958" sldId="214748404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1463812368" sldId="214748404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1095722681" sldId="214748404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11:20.506" v="70"/>
          <pc:sldLayoutMkLst>
            <pc:docMk/>
            <pc:sldMasterMk cId="2871286408" sldId="2147484045"/>
            <pc:sldLayoutMk cId="98504951" sldId="2147484044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52:44.467" v="76"/>
        <pc:sldMasterMkLst>
          <pc:docMk/>
          <pc:sldMasterMk cId="1016544222" sldId="2147484069"/>
        </pc:sldMasterMkLst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1314402284" sldId="214748405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793129971" sldId="214748405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525590503" sldId="214748406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3853646233" sldId="214748406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1649545715" sldId="214748406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2872719969" sldId="214748406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2158229006" sldId="214748406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3832129858" sldId="214748406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2050783393" sldId="214748406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1054119335" sldId="214748406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67" v="76"/>
          <pc:sldLayoutMkLst>
            <pc:docMk/>
            <pc:sldMasterMk cId="1016544222" sldId="2147484069"/>
            <pc:sldLayoutMk cId="2747499223" sldId="2147484068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53:16.374" v="83"/>
        <pc:sldMasterMkLst>
          <pc:docMk/>
          <pc:sldMasterMk cId="487954012" sldId="2147484093"/>
        </pc:sldMasterMkLst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1721378496" sldId="214748408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176583022" sldId="214748408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1514350245" sldId="214748408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17225783" sldId="214748408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3967077787" sldId="214748408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589866621" sldId="214748408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2440530339" sldId="214748408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4001207294" sldId="214748408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1923839724" sldId="214748409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197524469" sldId="214748409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487954012" sldId="2147484093"/>
            <pc:sldLayoutMk cId="2198669433" sldId="2147484092"/>
          </pc:sldLayoutMkLst>
        </pc:sldLayoutChg>
      </pc:sldMasterChg>
      <pc:sldMasterChg chg="add del addSldLayout delSldLayout">
        <pc:chgData name="Dawid Wilk" userId="S::dawid.wilk@sp3legionowo.pl::529544c7-3261-4773-b77b-663fe0c86d72" providerId="AD" clId="Web-{A7B46A30-18AD-4F8F-A66D-BD52149F2539}" dt="2021-02-28T17:52:44.420" v="75"/>
        <pc:sldMasterMkLst>
          <pc:docMk/>
          <pc:sldMasterMk cId="1613215653" sldId="2147484093"/>
        </pc:sldMasterMkLst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456451388" sldId="2147484082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2407845631" sldId="2147484083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1672093702" sldId="2147484084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3205058537" sldId="2147484085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331669986" sldId="2147484086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891448997" sldId="2147484087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1865917601" sldId="2147484088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984134061" sldId="2147484089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3236456845" sldId="2147484090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2911507157" sldId="2147484091"/>
          </pc:sldLayoutMkLst>
        </pc:sldLayoutChg>
        <pc:sldLayoutChg chg="add del">
          <pc:chgData name="Dawid Wilk" userId="S::dawid.wilk@sp3legionowo.pl::529544c7-3261-4773-b77b-663fe0c86d72" providerId="AD" clId="Web-{A7B46A30-18AD-4F8F-A66D-BD52149F2539}" dt="2021-02-28T17:52:44.420" v="75"/>
          <pc:sldLayoutMkLst>
            <pc:docMk/>
            <pc:sldMasterMk cId="1613215653" sldId="2147484093"/>
            <pc:sldLayoutMk cId="2102769403" sldId="2147484092"/>
          </pc:sldLayoutMkLst>
        </pc:sldLayoutChg>
      </pc:sldMasterChg>
      <pc:sldMasterChg chg="add addSldLayout">
        <pc:chgData name="Dawid Wilk" userId="S::dawid.wilk@sp3legionowo.pl::529544c7-3261-4773-b77b-663fe0c86d72" providerId="AD" clId="Web-{A7B46A30-18AD-4F8F-A66D-BD52149F2539}" dt="2021-02-28T17:53:16.374" v="83"/>
        <pc:sldMasterMkLst>
          <pc:docMk/>
          <pc:sldMasterMk cId="992943240" sldId="2147484143"/>
        </pc:sldMasterMkLst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2355726167" sldId="2147484132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2960712178" sldId="2147484133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2815425740" sldId="2147484134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1550500575" sldId="2147484135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4128430261" sldId="2147484136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4252341582" sldId="2147484137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455260950" sldId="2147484138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1086123889" sldId="2147484139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925693343" sldId="2147484140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3907709939" sldId="2147484141"/>
          </pc:sldLayoutMkLst>
        </pc:sldLayoutChg>
        <pc:sldLayoutChg chg="add">
          <pc:chgData name="Dawid Wilk" userId="S::dawid.wilk@sp3legionowo.pl::529544c7-3261-4773-b77b-663fe0c86d72" providerId="AD" clId="Web-{A7B46A30-18AD-4F8F-A66D-BD52149F2539}" dt="2021-02-28T17:53:16.374" v="83"/>
          <pc:sldLayoutMkLst>
            <pc:docMk/>
            <pc:sldMasterMk cId="992943240" sldId="2147484143"/>
            <pc:sldLayoutMk cId="2264112185" sldId="2147484142"/>
          </pc:sldLayoutMkLst>
        </pc:sldLayoutChg>
      </pc:sldMasterChg>
    </pc:docChg>
  </pc:docChgLst>
  <pc:docChgLst>
    <pc:chgData name="Grażyna Bugała" userId="S::grazyna.bugala@sp3legionowo.pl::72f8646b-f21b-4b4c-ab78-907502fb028b" providerId="AD" clId="Web-{13899132-DC33-48E4-A2DA-B7A16E0CD134}"/>
    <pc:docChg chg="modSld">
      <pc:chgData name="Grażyna Bugała" userId="S::grazyna.bugala@sp3legionowo.pl::72f8646b-f21b-4b4c-ab78-907502fb028b" providerId="AD" clId="Web-{13899132-DC33-48E4-A2DA-B7A16E0CD134}" dt="2021-03-02T22:16:16.036" v="5" actId="20577"/>
      <pc:docMkLst>
        <pc:docMk/>
      </pc:docMkLst>
      <pc:sldChg chg="modSp">
        <pc:chgData name="Grażyna Bugała" userId="S::grazyna.bugala@sp3legionowo.pl::72f8646b-f21b-4b4c-ab78-907502fb028b" providerId="AD" clId="Web-{13899132-DC33-48E4-A2DA-B7A16E0CD134}" dt="2021-03-02T22:16:16.036" v="5" actId="20577"/>
        <pc:sldMkLst>
          <pc:docMk/>
          <pc:sldMk cId="3179438043" sldId="264"/>
        </pc:sldMkLst>
        <pc:spChg chg="mod">
          <ac:chgData name="Grażyna Bugała" userId="S::grazyna.bugala@sp3legionowo.pl::72f8646b-f21b-4b4c-ab78-907502fb028b" providerId="AD" clId="Web-{13899132-DC33-48E4-A2DA-B7A16E0CD134}" dt="2021-03-02T22:16:16.036" v="5" actId="20577"/>
          <ac:spMkLst>
            <pc:docMk/>
            <pc:sldMk cId="3179438043" sldId="264"/>
            <ac:spMk id="3" creationId="{60B1010C-A6FB-4A2A-967E-3E993FD0668F}"/>
          </ac:spMkLst>
        </pc:spChg>
      </pc:sldChg>
    </pc:docChg>
  </pc:docChgLst>
  <pc:docChgLst>
    <pc:chgData name="Dawid Wilk" userId="S::dawid.wilk@sp3legionowo.pl::529544c7-3261-4773-b77b-663fe0c86d72" providerId="AD" clId="Web-{37345E4D-FE83-E75D-5CFA-8A246033EECC}"/>
    <pc:docChg chg="addSld delSld modSld">
      <pc:chgData name="Dawid Wilk" userId="S::dawid.wilk@sp3legionowo.pl::529544c7-3261-4773-b77b-663fe0c86d72" providerId="AD" clId="Web-{37345E4D-FE83-E75D-5CFA-8A246033EECC}" dt="2021-03-01T23:19:01.384" v="207" actId="20577"/>
      <pc:docMkLst>
        <pc:docMk/>
      </pc:docMkLst>
      <pc:sldChg chg="del">
        <pc:chgData name="Dawid Wilk" userId="S::dawid.wilk@sp3legionowo.pl::529544c7-3261-4773-b77b-663fe0c86d72" providerId="AD" clId="Web-{37345E4D-FE83-E75D-5CFA-8A246033EECC}" dt="2021-03-01T22:48:18.773" v="12"/>
        <pc:sldMkLst>
          <pc:docMk/>
          <pc:sldMk cId="4203584617" sldId="260"/>
        </pc:sldMkLst>
      </pc:sldChg>
      <pc:sldChg chg="modSp">
        <pc:chgData name="Dawid Wilk" userId="S::dawid.wilk@sp3legionowo.pl::529544c7-3261-4773-b77b-663fe0c86d72" providerId="AD" clId="Web-{37345E4D-FE83-E75D-5CFA-8A246033EECC}" dt="2021-03-01T23:16:32.490" v="198" actId="14100"/>
        <pc:sldMkLst>
          <pc:docMk/>
          <pc:sldMk cId="2503240335" sldId="265"/>
        </pc:sldMkLst>
        <pc:spChg chg="mod">
          <ac:chgData name="Dawid Wilk" userId="S::dawid.wilk@sp3legionowo.pl::529544c7-3261-4773-b77b-663fe0c86d72" providerId="AD" clId="Web-{37345E4D-FE83-E75D-5CFA-8A246033EECC}" dt="2021-03-01T23:16:32.490" v="198" actId="14100"/>
          <ac:spMkLst>
            <pc:docMk/>
            <pc:sldMk cId="2503240335" sldId="265"/>
            <ac:spMk id="3" creationId="{15043477-F29D-4043-B715-FA2591E588E3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3:08:58.180" v="152" actId="20577"/>
        <pc:sldMkLst>
          <pc:docMk/>
          <pc:sldMk cId="1004465779" sldId="267"/>
        </pc:sldMkLst>
        <pc:spChg chg="mod">
          <ac:chgData name="Dawid Wilk" userId="S::dawid.wilk@sp3legionowo.pl::529544c7-3261-4773-b77b-663fe0c86d72" providerId="AD" clId="Web-{37345E4D-FE83-E75D-5CFA-8A246033EECC}" dt="2021-03-01T23:08:58.180" v="152" actId="20577"/>
          <ac:spMkLst>
            <pc:docMk/>
            <pc:sldMk cId="1004465779" sldId="267"/>
            <ac:spMk id="3" creationId="{05B72AE0-C94E-4982-9E22-0E31DF735198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3:19:01.384" v="207" actId="20577"/>
        <pc:sldMkLst>
          <pc:docMk/>
          <pc:sldMk cId="2430683913" sldId="274"/>
        </pc:sldMkLst>
        <pc:spChg chg="mod">
          <ac:chgData name="Dawid Wilk" userId="S::dawid.wilk@sp3legionowo.pl::529544c7-3261-4773-b77b-663fe0c86d72" providerId="AD" clId="Web-{37345E4D-FE83-E75D-5CFA-8A246033EECC}" dt="2021-03-01T23:19:01.384" v="207" actId="20577"/>
          <ac:spMkLst>
            <pc:docMk/>
            <pc:sldMk cId="2430683913" sldId="274"/>
            <ac:spMk id="3" creationId="{17C04603-F8B5-4C80-B8E4-66099274C0B6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3:09:42.024" v="154" actId="20577"/>
        <pc:sldMkLst>
          <pc:docMk/>
          <pc:sldMk cId="2389280091" sldId="276"/>
        </pc:sldMkLst>
        <pc:spChg chg="mod">
          <ac:chgData name="Dawid Wilk" userId="S::dawid.wilk@sp3legionowo.pl::529544c7-3261-4773-b77b-663fe0c86d72" providerId="AD" clId="Web-{37345E4D-FE83-E75D-5CFA-8A246033EECC}" dt="2021-03-01T23:09:42.024" v="154" actId="20577"/>
          <ac:spMkLst>
            <pc:docMk/>
            <pc:sldMk cId="2389280091" sldId="276"/>
            <ac:spMk id="3" creationId="{F1D790A4-4861-4EA0-90DA-929A11D4375C}"/>
          </ac:spMkLst>
        </pc:spChg>
      </pc:sldChg>
      <pc:sldChg chg="del">
        <pc:chgData name="Dawid Wilk" userId="S::dawid.wilk@sp3legionowo.pl::529544c7-3261-4773-b77b-663fe0c86d72" providerId="AD" clId="Web-{37345E4D-FE83-E75D-5CFA-8A246033EECC}" dt="2021-03-01T23:09:10.039" v="153"/>
        <pc:sldMkLst>
          <pc:docMk/>
          <pc:sldMk cId="2285590661" sldId="278"/>
        </pc:sldMkLst>
      </pc:sldChg>
      <pc:sldChg chg="modSp">
        <pc:chgData name="Dawid Wilk" userId="S::dawid.wilk@sp3legionowo.pl::529544c7-3261-4773-b77b-663fe0c86d72" providerId="AD" clId="Web-{37345E4D-FE83-E75D-5CFA-8A246033EECC}" dt="2021-03-01T22:47:44.695" v="11" actId="20577"/>
        <pc:sldMkLst>
          <pc:docMk/>
          <pc:sldMk cId="2992791244" sldId="287"/>
        </pc:sldMkLst>
        <pc:spChg chg="mod">
          <ac:chgData name="Dawid Wilk" userId="S::dawid.wilk@sp3legionowo.pl::529544c7-3261-4773-b77b-663fe0c86d72" providerId="AD" clId="Web-{37345E4D-FE83-E75D-5CFA-8A246033EECC}" dt="2021-03-01T22:46:35.928" v="1" actId="14100"/>
          <ac:spMkLst>
            <pc:docMk/>
            <pc:sldMk cId="2992791244" sldId="287"/>
            <ac:spMk id="2" creationId="{62D6BB32-1844-461C-BC6B-77D4071009EE}"/>
          </ac:spMkLst>
        </pc:spChg>
        <pc:spChg chg="mod">
          <ac:chgData name="Dawid Wilk" userId="S::dawid.wilk@sp3legionowo.pl::529544c7-3261-4773-b77b-663fe0c86d72" providerId="AD" clId="Web-{37345E4D-FE83-E75D-5CFA-8A246033EECC}" dt="2021-03-01T22:47:44.695" v="11" actId="20577"/>
          <ac:spMkLst>
            <pc:docMk/>
            <pc:sldMk cId="2992791244" sldId="287"/>
            <ac:spMk id="3" creationId="{00B3CF11-B5D8-421B-9717-161A24575FC3}"/>
          </ac:spMkLst>
        </pc:spChg>
      </pc:sldChg>
      <pc:sldChg chg="addSp delSp modSp mod modClrScheme delDesignElem chgLayout">
        <pc:chgData name="Dawid Wilk" userId="S::dawid.wilk@sp3legionowo.pl::529544c7-3261-4773-b77b-663fe0c86d72" providerId="AD" clId="Web-{37345E4D-FE83-E75D-5CFA-8A246033EECC}" dt="2021-03-01T23:15:55.677" v="193" actId="20577"/>
        <pc:sldMkLst>
          <pc:docMk/>
          <pc:sldMk cId="1962073830" sldId="288"/>
        </pc:sldMkLst>
        <pc:spChg chg="del">
          <ac:chgData name="Dawid Wilk" userId="S::dawid.wilk@sp3legionowo.pl::529544c7-3261-4773-b77b-663fe0c86d72" providerId="AD" clId="Web-{37345E4D-FE83-E75D-5CFA-8A246033EECC}" dt="2021-03-01T23:13:42.269" v="174"/>
          <ac:spMkLst>
            <pc:docMk/>
            <pc:sldMk cId="1962073830" sldId="288"/>
            <ac:spMk id="2" creationId="{A87746B7-FA72-415E-B9CB-589CBDA47D6A}"/>
          </ac:spMkLst>
        </pc:spChg>
        <pc:spChg chg="mod ord">
          <ac:chgData name="Dawid Wilk" userId="S::dawid.wilk@sp3legionowo.pl::529544c7-3261-4773-b77b-663fe0c86d72" providerId="AD" clId="Web-{37345E4D-FE83-E75D-5CFA-8A246033EECC}" dt="2021-03-01T23:15:55.677" v="193" actId="20577"/>
          <ac:spMkLst>
            <pc:docMk/>
            <pc:sldMk cId="1962073830" sldId="288"/>
            <ac:spMk id="3" creationId="{6771DC6C-B0B6-4342-8D5B-322B520E8DFC}"/>
          </ac:spMkLst>
        </pc:spChg>
        <pc:spChg chg="del">
          <ac:chgData name="Dawid Wilk" userId="S::dawid.wilk@sp3legionowo.pl::529544c7-3261-4773-b77b-663fe0c86d72" providerId="AD" clId="Web-{37345E4D-FE83-E75D-5CFA-8A246033EECC}" dt="2021-03-01T23:13:42.269" v="174"/>
          <ac:spMkLst>
            <pc:docMk/>
            <pc:sldMk cId="1962073830" sldId="288"/>
            <ac:spMk id="5" creationId="{F858DF7D-C2D0-4B03-A7A0-2F06B789EE35}"/>
          </ac:spMkLst>
        </pc:spChg>
        <pc:spChg chg="del">
          <ac:chgData name="Dawid Wilk" userId="S::dawid.wilk@sp3legionowo.pl::529544c7-3261-4773-b77b-663fe0c86d72" providerId="AD" clId="Web-{37345E4D-FE83-E75D-5CFA-8A246033EECC}" dt="2021-03-01T23:13:42.269" v="174"/>
          <ac:spMkLst>
            <pc:docMk/>
            <pc:sldMk cId="1962073830" sldId="288"/>
            <ac:spMk id="6" creationId="{1B26B711-3121-40B0-8377-A64F3DC00C7A}"/>
          </ac:spMkLst>
        </pc:spChg>
        <pc:spChg chg="del">
          <ac:chgData name="Dawid Wilk" userId="S::dawid.wilk@sp3legionowo.pl::529544c7-3261-4773-b77b-663fe0c86d72" providerId="AD" clId="Web-{37345E4D-FE83-E75D-5CFA-8A246033EECC}" dt="2021-03-01T23:13:42.269" v="174"/>
          <ac:spMkLst>
            <pc:docMk/>
            <pc:sldMk cId="1962073830" sldId="288"/>
            <ac:spMk id="7" creationId="{645C4D3D-ABBA-4B4E-93E5-01E343719849}"/>
          </ac:spMkLst>
        </pc:spChg>
        <pc:spChg chg="del">
          <ac:chgData name="Dawid Wilk" userId="S::dawid.wilk@sp3legionowo.pl::529544c7-3261-4773-b77b-663fe0c86d72" providerId="AD" clId="Web-{37345E4D-FE83-E75D-5CFA-8A246033EECC}" dt="2021-03-01T23:13:42.269" v="174"/>
          <ac:spMkLst>
            <pc:docMk/>
            <pc:sldMk cId="1962073830" sldId="288"/>
            <ac:spMk id="9" creationId="{98DDD5E5-0097-4C6C-B266-5732EDA96CC4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11" creationId="{DCF4EB5C-ED25-4675-8255-2F5B12CFFCF0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13" creationId="{9514EC6E-A557-42A2-BCDC-3ABFFC5E564D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15" creationId="{905482C9-EB42-4BFE-95BF-7FD661F07657}"/>
          </ac:spMkLst>
        </pc:spChg>
        <pc:spChg chg="del">
          <ac:chgData name="Dawid Wilk" userId="S::dawid.wilk@sp3legionowo.pl::529544c7-3261-4773-b77b-663fe0c86d72" providerId="AD" clId="Web-{37345E4D-FE83-E75D-5CFA-8A246033EECC}" dt="2021-03-01T23:13:42.269" v="174"/>
          <ac:spMkLst>
            <pc:docMk/>
            <pc:sldMk cId="1962073830" sldId="288"/>
            <ac:spMk id="16" creationId="{8952EF87-C74F-4D3F-9CAD-EEA1733C9BD0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17" creationId="{5409F327-FE5B-45BE-9891-0AC2BB3C7579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18" creationId="{63426179-F318-4F63-8D09-77B498805372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19" creationId="{CCEA2409-B68F-42C1-811F-AF7213494547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20" creationId="{85292831-A37E-45F7-8CA8-0223DD3FA589}"/>
          </ac:spMkLst>
        </pc:spChg>
        <pc:spChg chg="add del">
          <ac:chgData name="Dawid Wilk" userId="S::dawid.wilk@sp3legionowo.pl::529544c7-3261-4773-b77b-663fe0c86d72" providerId="AD" clId="Web-{37345E4D-FE83-E75D-5CFA-8A246033EECC}" dt="2021-03-01T23:14:51.191" v="180"/>
          <ac:spMkLst>
            <pc:docMk/>
            <pc:sldMk cId="1962073830" sldId="288"/>
            <ac:spMk id="22" creationId="{10324C00-B801-4706-ABF7-3B9B31DB06EA}"/>
          </ac:spMkLst>
        </pc:spChg>
      </pc:sldChg>
      <pc:sldChg chg="addSp modSp mod setBg">
        <pc:chgData name="Dawid Wilk" userId="S::dawid.wilk@sp3legionowo.pl::529544c7-3261-4773-b77b-663fe0c86d72" providerId="AD" clId="Web-{37345E4D-FE83-E75D-5CFA-8A246033EECC}" dt="2021-03-01T23:17:02.678" v="201" actId="20577"/>
        <pc:sldMkLst>
          <pc:docMk/>
          <pc:sldMk cId="867832050" sldId="290"/>
        </pc:sldMkLst>
        <pc:spChg chg="mod">
          <ac:chgData name="Dawid Wilk" userId="S::dawid.wilk@sp3legionowo.pl::529544c7-3261-4773-b77b-663fe0c86d72" providerId="AD" clId="Web-{37345E4D-FE83-E75D-5CFA-8A246033EECC}" dt="2021-03-01T23:16:47.490" v="199"/>
          <ac:spMkLst>
            <pc:docMk/>
            <pc:sldMk cId="867832050" sldId="290"/>
            <ac:spMk id="2" creationId="{44BB14BF-3C21-4EA7-8A50-4EC5446B2039}"/>
          </ac:spMkLst>
        </pc:spChg>
        <pc:spChg chg="mod">
          <ac:chgData name="Dawid Wilk" userId="S::dawid.wilk@sp3legionowo.pl::529544c7-3261-4773-b77b-663fe0c86d72" providerId="AD" clId="Web-{37345E4D-FE83-E75D-5CFA-8A246033EECC}" dt="2021-03-01T23:17:02.678" v="201" actId="20577"/>
          <ac:spMkLst>
            <pc:docMk/>
            <pc:sldMk cId="867832050" sldId="290"/>
            <ac:spMk id="3" creationId="{96CF729F-8DBF-435C-ABAF-3F8795F3B01F}"/>
          </ac:spMkLst>
        </pc:spChg>
        <pc:spChg chg="add">
          <ac:chgData name="Dawid Wilk" userId="S::dawid.wilk@sp3legionowo.pl::529544c7-3261-4773-b77b-663fe0c86d72" providerId="AD" clId="Web-{37345E4D-FE83-E75D-5CFA-8A246033EECC}" dt="2021-03-01T23:16:47.490" v="199"/>
          <ac:spMkLst>
            <pc:docMk/>
            <pc:sldMk cId="867832050" sldId="290"/>
            <ac:spMk id="8" creationId="{F858DF7D-C2D0-4B03-A7A0-2F06B789EE35}"/>
          </ac:spMkLst>
        </pc:spChg>
        <pc:spChg chg="add">
          <ac:chgData name="Dawid Wilk" userId="S::dawid.wilk@sp3legionowo.pl::529544c7-3261-4773-b77b-663fe0c86d72" providerId="AD" clId="Web-{37345E4D-FE83-E75D-5CFA-8A246033EECC}" dt="2021-03-01T23:16:47.490" v="199"/>
          <ac:spMkLst>
            <pc:docMk/>
            <pc:sldMk cId="867832050" sldId="290"/>
            <ac:spMk id="10" creationId="{1B26B711-3121-40B0-8377-A64F3DC00C7A}"/>
          </ac:spMkLst>
        </pc:spChg>
        <pc:spChg chg="add">
          <ac:chgData name="Dawid Wilk" userId="S::dawid.wilk@sp3legionowo.pl::529544c7-3261-4773-b77b-663fe0c86d72" providerId="AD" clId="Web-{37345E4D-FE83-E75D-5CFA-8A246033EECC}" dt="2021-03-01T23:16:47.490" v="199"/>
          <ac:spMkLst>
            <pc:docMk/>
            <pc:sldMk cId="867832050" sldId="290"/>
            <ac:spMk id="12" creationId="{645C4D3D-ABBA-4B4E-93E5-01E343719849}"/>
          </ac:spMkLst>
        </pc:spChg>
        <pc:spChg chg="add">
          <ac:chgData name="Dawid Wilk" userId="S::dawid.wilk@sp3legionowo.pl::529544c7-3261-4773-b77b-663fe0c86d72" providerId="AD" clId="Web-{37345E4D-FE83-E75D-5CFA-8A246033EECC}" dt="2021-03-01T23:16:47.490" v="199"/>
          <ac:spMkLst>
            <pc:docMk/>
            <pc:sldMk cId="867832050" sldId="290"/>
            <ac:spMk id="14" creationId="{98DDD5E5-0097-4C6C-B266-5732EDA96CC4}"/>
          </ac:spMkLst>
        </pc:spChg>
        <pc:spChg chg="add">
          <ac:chgData name="Dawid Wilk" userId="S::dawid.wilk@sp3legionowo.pl::529544c7-3261-4773-b77b-663fe0c86d72" providerId="AD" clId="Web-{37345E4D-FE83-E75D-5CFA-8A246033EECC}" dt="2021-03-01T23:16:47.490" v="199"/>
          <ac:spMkLst>
            <pc:docMk/>
            <pc:sldMk cId="867832050" sldId="290"/>
            <ac:spMk id="16" creationId="{8952EF87-C74F-4D3F-9CAD-EEA1733C9BD0}"/>
          </ac:spMkLst>
        </pc:spChg>
      </pc:sldChg>
      <pc:sldChg chg="del">
        <pc:chgData name="Dawid Wilk" userId="S::dawid.wilk@sp3legionowo.pl::529544c7-3261-4773-b77b-663fe0c86d72" providerId="AD" clId="Web-{37345E4D-FE83-E75D-5CFA-8A246033EECC}" dt="2021-03-01T23:07:26.784" v="130"/>
        <pc:sldMkLst>
          <pc:docMk/>
          <pc:sldMk cId="2455008406" sldId="291"/>
        </pc:sldMkLst>
      </pc:sldChg>
      <pc:sldChg chg="modSp del">
        <pc:chgData name="Dawid Wilk" userId="S::dawid.wilk@sp3legionowo.pl::529544c7-3261-4773-b77b-663fe0c86d72" providerId="AD" clId="Web-{37345E4D-FE83-E75D-5CFA-8A246033EECC}" dt="2021-03-01T23:10:22.353" v="156"/>
        <pc:sldMkLst>
          <pc:docMk/>
          <pc:sldMk cId="3196140213" sldId="292"/>
        </pc:sldMkLst>
        <pc:spChg chg="mod">
          <ac:chgData name="Dawid Wilk" userId="S::dawid.wilk@sp3legionowo.pl::529544c7-3261-4773-b77b-663fe0c86d72" providerId="AD" clId="Web-{37345E4D-FE83-E75D-5CFA-8A246033EECC}" dt="2021-03-01T22:52:13.402" v="26" actId="20577"/>
          <ac:spMkLst>
            <pc:docMk/>
            <pc:sldMk cId="3196140213" sldId="292"/>
            <ac:spMk id="3" creationId="{220F7355-6D93-43FE-833E-65BF9B53FD1F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2:55:46.473" v="38" actId="20577"/>
        <pc:sldMkLst>
          <pc:docMk/>
          <pc:sldMk cId="15659822" sldId="293"/>
        </pc:sldMkLst>
        <pc:spChg chg="mod">
          <ac:chgData name="Dawid Wilk" userId="S::dawid.wilk@sp3legionowo.pl::529544c7-3261-4773-b77b-663fe0c86d72" providerId="AD" clId="Web-{37345E4D-FE83-E75D-5CFA-8A246033EECC}" dt="2021-03-01T22:55:46.473" v="38" actId="20577"/>
          <ac:spMkLst>
            <pc:docMk/>
            <pc:sldMk cId="15659822" sldId="293"/>
            <ac:spMk id="3" creationId="{0DD7F033-673D-437D-9691-4CAA8F5C9467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2:58:45.011" v="70" actId="14100"/>
        <pc:sldMkLst>
          <pc:docMk/>
          <pc:sldMk cId="4057664820" sldId="294"/>
        </pc:sldMkLst>
        <pc:spChg chg="mod">
          <ac:chgData name="Dawid Wilk" userId="S::dawid.wilk@sp3legionowo.pl::529544c7-3261-4773-b77b-663fe0c86d72" providerId="AD" clId="Web-{37345E4D-FE83-E75D-5CFA-8A246033EECC}" dt="2021-03-01T22:58:45.011" v="70" actId="14100"/>
          <ac:spMkLst>
            <pc:docMk/>
            <pc:sldMk cId="4057664820" sldId="294"/>
            <ac:spMk id="4" creationId="{04CD7303-E494-44E8-9582-C5E4AAF6E2D7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3:18:14.304" v="203" actId="20577"/>
        <pc:sldMkLst>
          <pc:docMk/>
          <pc:sldMk cId="934989729" sldId="295"/>
        </pc:sldMkLst>
        <pc:spChg chg="mod">
          <ac:chgData name="Dawid Wilk" userId="S::dawid.wilk@sp3legionowo.pl::529544c7-3261-4773-b77b-663fe0c86d72" providerId="AD" clId="Web-{37345E4D-FE83-E75D-5CFA-8A246033EECC}" dt="2021-03-01T23:18:14.304" v="203" actId="20577"/>
          <ac:spMkLst>
            <pc:docMk/>
            <pc:sldMk cId="934989729" sldId="295"/>
            <ac:spMk id="2" creationId="{491E6F90-3861-439F-A5A9-FB09C67F3349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3:00:28.403" v="78" actId="20577"/>
        <pc:sldMkLst>
          <pc:docMk/>
          <pc:sldMk cId="1090762666" sldId="296"/>
        </pc:sldMkLst>
        <pc:spChg chg="mod">
          <ac:chgData name="Dawid Wilk" userId="S::dawid.wilk@sp3legionowo.pl::529544c7-3261-4773-b77b-663fe0c86d72" providerId="AD" clId="Web-{37345E4D-FE83-E75D-5CFA-8A246033EECC}" dt="2021-03-01T23:00:28.403" v="78" actId="20577"/>
          <ac:spMkLst>
            <pc:docMk/>
            <pc:sldMk cId="1090762666" sldId="296"/>
            <ac:spMk id="3" creationId="{45E275E3-56A7-4FA4-9A9F-8990F0569E28}"/>
          </ac:spMkLst>
        </pc:spChg>
      </pc:sldChg>
      <pc:sldChg chg="del">
        <pc:chgData name="Dawid Wilk" userId="S::dawid.wilk@sp3legionowo.pl::529544c7-3261-4773-b77b-663fe0c86d72" providerId="AD" clId="Web-{37345E4D-FE83-E75D-5CFA-8A246033EECC}" dt="2021-03-01T23:08:02.472" v="131"/>
        <pc:sldMkLst>
          <pc:docMk/>
          <pc:sldMk cId="2860623100" sldId="297"/>
        </pc:sldMkLst>
      </pc:sldChg>
      <pc:sldChg chg="modSp">
        <pc:chgData name="Dawid Wilk" userId="S::dawid.wilk@sp3legionowo.pl::529544c7-3261-4773-b77b-663fe0c86d72" providerId="AD" clId="Web-{37345E4D-FE83-E75D-5CFA-8A246033EECC}" dt="2021-03-01T23:09:54.852" v="155" actId="20577"/>
        <pc:sldMkLst>
          <pc:docMk/>
          <pc:sldMk cId="2143604589" sldId="298"/>
        </pc:sldMkLst>
        <pc:spChg chg="mod">
          <ac:chgData name="Dawid Wilk" userId="S::dawid.wilk@sp3legionowo.pl::529544c7-3261-4773-b77b-663fe0c86d72" providerId="AD" clId="Web-{37345E4D-FE83-E75D-5CFA-8A246033EECC}" dt="2021-03-01T23:09:54.852" v="155" actId="20577"/>
          <ac:spMkLst>
            <pc:docMk/>
            <pc:sldMk cId="2143604589" sldId="298"/>
            <ac:spMk id="2" creationId="{15722102-8087-45A0-850D-2030910A5D9B}"/>
          </ac:spMkLst>
        </pc:spChg>
      </pc:sldChg>
      <pc:sldChg chg="modSp">
        <pc:chgData name="Dawid Wilk" userId="S::dawid.wilk@sp3legionowo.pl::529544c7-3261-4773-b77b-663fe0c86d72" providerId="AD" clId="Web-{37345E4D-FE83-E75D-5CFA-8A246033EECC}" dt="2021-03-01T23:02:39.749" v="102" actId="20577"/>
        <pc:sldMkLst>
          <pc:docMk/>
          <pc:sldMk cId="4146573525" sldId="303"/>
        </pc:sldMkLst>
        <pc:spChg chg="mod">
          <ac:chgData name="Dawid Wilk" userId="S::dawid.wilk@sp3legionowo.pl::529544c7-3261-4773-b77b-663fe0c86d72" providerId="AD" clId="Web-{37345E4D-FE83-E75D-5CFA-8A246033EECC}" dt="2021-03-01T23:02:39.749" v="102" actId="20577"/>
          <ac:spMkLst>
            <pc:docMk/>
            <pc:sldMk cId="4146573525" sldId="303"/>
            <ac:spMk id="2" creationId="{FC091275-1615-47D2-9234-D836ABB66DC5}"/>
          </ac:spMkLst>
        </pc:spChg>
      </pc:sldChg>
      <pc:sldChg chg="modSp new del">
        <pc:chgData name="Dawid Wilk" userId="S::dawid.wilk@sp3legionowo.pl::529544c7-3261-4773-b77b-663fe0c86d72" providerId="AD" clId="Web-{37345E4D-FE83-E75D-5CFA-8A246033EECC}" dt="2021-03-01T23:10:25.228" v="157"/>
        <pc:sldMkLst>
          <pc:docMk/>
          <pc:sldMk cId="2340990703" sldId="304"/>
        </pc:sldMkLst>
        <pc:spChg chg="mod">
          <ac:chgData name="Dawid Wilk" userId="S::dawid.wilk@sp3legionowo.pl::529544c7-3261-4773-b77b-663fe0c86d72" providerId="AD" clId="Web-{37345E4D-FE83-E75D-5CFA-8A246033EECC}" dt="2021-03-01T22:51:34.948" v="23" actId="20577"/>
          <ac:spMkLst>
            <pc:docMk/>
            <pc:sldMk cId="2340990703" sldId="304"/>
            <ac:spMk id="3" creationId="{50348AA3-A17A-4C38-BA7C-6A2250F0B3BE}"/>
          </ac:spMkLst>
        </pc:spChg>
      </pc:sldChg>
      <pc:sldChg chg="new del">
        <pc:chgData name="Dawid Wilk" userId="S::dawid.wilk@sp3legionowo.pl::529544c7-3261-4773-b77b-663fe0c86d72" providerId="AD" clId="Web-{37345E4D-FE83-E75D-5CFA-8A246033EECC}" dt="2021-03-01T23:14:57.457" v="181"/>
        <pc:sldMkLst>
          <pc:docMk/>
          <pc:sldMk cId="3156831774" sldId="304"/>
        </pc:sldMkLst>
      </pc:sldChg>
    </pc:docChg>
  </pc:docChgLst>
  <pc:docChgLst>
    <pc:chgData name="Dawid Wilk" userId="S::dawid.wilk@sp3legionowo.pl::529544c7-3261-4773-b77b-663fe0c86d72" providerId="AD" clId="Web-{09C4D3B4-4A7A-CCE5-1631-2B6589D37F59}"/>
    <pc:docChg chg="modSld">
      <pc:chgData name="Dawid Wilk" userId="S::dawid.wilk@sp3legionowo.pl::529544c7-3261-4773-b77b-663fe0c86d72" providerId="AD" clId="Web-{09C4D3B4-4A7A-CCE5-1631-2B6589D37F59}" dt="2021-03-02T21:36:27.366" v="63" actId="20577"/>
      <pc:docMkLst>
        <pc:docMk/>
      </pc:docMkLst>
      <pc:sldChg chg="modSp">
        <pc:chgData name="Dawid Wilk" userId="S::dawid.wilk@sp3legionowo.pl::529544c7-3261-4773-b77b-663fe0c86d72" providerId="AD" clId="Web-{09C4D3B4-4A7A-CCE5-1631-2B6589D37F59}" dt="2021-03-02T21:30:59.190" v="1" actId="14100"/>
        <pc:sldMkLst>
          <pc:docMk/>
          <pc:sldMk cId="2503240335" sldId="265"/>
        </pc:sldMkLst>
        <pc:spChg chg="mod">
          <ac:chgData name="Dawid Wilk" userId="S::dawid.wilk@sp3legionowo.pl::529544c7-3261-4773-b77b-663fe0c86d72" providerId="AD" clId="Web-{09C4D3B4-4A7A-CCE5-1631-2B6589D37F59}" dt="2021-03-02T21:30:59.190" v="1" actId="14100"/>
          <ac:spMkLst>
            <pc:docMk/>
            <pc:sldMk cId="2503240335" sldId="265"/>
            <ac:spMk id="3" creationId="{15043477-F29D-4043-B715-FA2591E588E3}"/>
          </ac:spMkLst>
        </pc:spChg>
      </pc:sldChg>
      <pc:sldChg chg="modSp">
        <pc:chgData name="Dawid Wilk" userId="S::dawid.wilk@sp3legionowo.pl::529544c7-3261-4773-b77b-663fe0c86d72" providerId="AD" clId="Web-{09C4D3B4-4A7A-CCE5-1631-2B6589D37F59}" dt="2021-03-02T21:31:54.113" v="27" actId="20577"/>
        <pc:sldMkLst>
          <pc:docMk/>
          <pc:sldMk cId="1656751451" sldId="268"/>
        </pc:sldMkLst>
        <pc:spChg chg="mod">
          <ac:chgData name="Dawid Wilk" userId="S::dawid.wilk@sp3legionowo.pl::529544c7-3261-4773-b77b-663fe0c86d72" providerId="AD" clId="Web-{09C4D3B4-4A7A-CCE5-1631-2B6589D37F59}" dt="2021-03-02T21:31:54.113" v="27" actId="20577"/>
          <ac:spMkLst>
            <pc:docMk/>
            <pc:sldMk cId="1656751451" sldId="268"/>
            <ac:spMk id="3" creationId="{88E04765-A19F-4D30-862E-376EC36492FB}"/>
          </ac:spMkLst>
        </pc:spChg>
      </pc:sldChg>
      <pc:sldChg chg="modSp">
        <pc:chgData name="Dawid Wilk" userId="S::dawid.wilk@sp3legionowo.pl::529544c7-3261-4773-b77b-663fe0c86d72" providerId="AD" clId="Web-{09C4D3B4-4A7A-CCE5-1631-2B6589D37F59}" dt="2021-03-02T21:36:27.366" v="63" actId="20577"/>
        <pc:sldMkLst>
          <pc:docMk/>
          <pc:sldMk cId="3749577759" sldId="273"/>
        </pc:sldMkLst>
        <pc:spChg chg="mod">
          <ac:chgData name="Dawid Wilk" userId="S::dawid.wilk@sp3legionowo.pl::529544c7-3261-4773-b77b-663fe0c86d72" providerId="AD" clId="Web-{09C4D3B4-4A7A-CCE5-1631-2B6589D37F59}" dt="2021-03-02T21:36:27.366" v="63" actId="20577"/>
          <ac:spMkLst>
            <pc:docMk/>
            <pc:sldMk cId="3749577759" sldId="273"/>
            <ac:spMk id="3" creationId="{33E80080-35D2-40D7-B567-A3126ABC8B75}"/>
          </ac:spMkLst>
        </pc:spChg>
        <pc:picChg chg="mod">
          <ac:chgData name="Dawid Wilk" userId="S::dawid.wilk@sp3legionowo.pl::529544c7-3261-4773-b77b-663fe0c86d72" providerId="AD" clId="Web-{09C4D3B4-4A7A-CCE5-1631-2B6589D37F59}" dt="2021-03-02T21:36:17.272" v="61" actId="14100"/>
          <ac:picMkLst>
            <pc:docMk/>
            <pc:sldMk cId="3749577759" sldId="273"/>
            <ac:picMk id="4" creationId="{72C5C314-3428-4D5D-AD54-076F81D78E86}"/>
          </ac:picMkLst>
        </pc:picChg>
      </pc:sldChg>
    </pc:docChg>
  </pc:docChgLst>
  <pc:docChgLst>
    <pc:chgData name="Dawid Wilk" userId="S::dawid.wilk@sp3legionowo.pl::529544c7-3261-4773-b77b-663fe0c86d72" providerId="AD" clId="Web-{5D96CE18-3ABD-E3AA-1A58-9706D0BC48D5}"/>
    <pc:docChg chg="delSld modSld addMainMaster delMainMaster">
      <pc:chgData name="Dawid Wilk" userId="S::dawid.wilk@sp3legionowo.pl::529544c7-3261-4773-b77b-663fe0c86d72" providerId="AD" clId="Web-{5D96CE18-3ABD-E3AA-1A58-9706D0BC48D5}" dt="2021-03-02T21:14:33.017" v="714" actId="20577"/>
      <pc:docMkLst>
        <pc:docMk/>
      </pc:docMkLst>
      <pc:sldChg chg="delSp modSp mod modClrScheme delDesignElem chgLayout">
        <pc:chgData name="Dawid Wilk" userId="S::dawid.wilk@sp3legionowo.pl::529544c7-3261-4773-b77b-663fe0c86d72" providerId="AD" clId="Web-{5D96CE18-3ABD-E3AA-1A58-9706D0BC48D5}" dt="2021-03-02T19:43:00.761" v="142"/>
        <pc:sldMkLst>
          <pc:docMk/>
          <pc:sldMk cId="650317164" sldId="256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50317164" sldId="256"/>
            <ac:spMk id="86" creationId="{E08D4B6A-8113-4DFB-B82E-B60CAC8E0A5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50317164" sldId="256"/>
            <ac:spMk id="88" creationId="{9822E561-F97C-4CBB-A9A6-A6BF6317BC8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50317164" sldId="256"/>
            <ac:spMk id="90" creationId="{B01B0E58-A5C8-4CDA-A2E0-35DF94E59857}"/>
          </ac:spMkLst>
        </pc:spChg>
      </pc:sldChg>
      <pc:sldChg chg="addSp delSp modSp mod setBg modClrScheme delDesignElem chgLayout">
        <pc:chgData name="Dawid Wilk" userId="S::dawid.wilk@sp3legionowo.pl::529544c7-3261-4773-b77b-663fe0c86d72" providerId="AD" clId="Web-{5D96CE18-3ABD-E3AA-1A58-9706D0BC48D5}" dt="2021-03-02T19:43:46.808" v="144" actId="20577"/>
        <pc:sldMkLst>
          <pc:docMk/>
          <pc:sldMk cId="2421209899" sldId="262"/>
        </pc:sldMkLst>
        <pc:spChg chg="mod ord">
          <ac:chgData name="Dawid Wilk" userId="S::dawid.wilk@sp3legionowo.pl::529544c7-3261-4773-b77b-663fe0c86d72" providerId="AD" clId="Web-{5D96CE18-3ABD-E3AA-1A58-9706D0BC48D5}" dt="2021-03-02T19:43:35.214" v="143"/>
          <ac:spMkLst>
            <pc:docMk/>
            <pc:sldMk cId="2421209899" sldId="262"/>
            <ac:spMk id="2" creationId="{AA7C9AB9-59CE-4401-A7E0-49981FB3BD35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3:46.808" v="144" actId="20577"/>
          <ac:spMkLst>
            <pc:docMk/>
            <pc:sldMk cId="2421209899" sldId="262"/>
            <ac:spMk id="3" creationId="{E4688847-0FB6-47E6-BAD6-502607D196E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21209899" sldId="262"/>
            <ac:spMk id="5" creationId="{8D1F1056-9A78-4FBC-9404-54512B6B585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21209899" sldId="262"/>
            <ac:spMk id="6" creationId="{9659E4B7-86DE-4B00-A707-DD85CE5DB356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3:35.214" v="143"/>
          <ac:spMkLst>
            <pc:docMk/>
            <pc:sldMk cId="2421209899" sldId="262"/>
            <ac:spMk id="7" creationId="{F3C5918A-1DC5-4CF3-AA27-00AA3088AA9F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3:35.214" v="143"/>
          <ac:spMkLst>
            <pc:docMk/>
            <pc:sldMk cId="2421209899" sldId="262"/>
            <ac:spMk id="9" creationId="{B786683A-6FD6-4BF7-B3B0-DC397677391F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3:35.214" v="143"/>
          <ac:spMkLst>
            <pc:docMk/>
            <pc:sldMk cId="2421209899" sldId="262"/>
            <ac:spMk id="11" creationId="{05169E50-59FB-4AEE-B61D-44A882A4CD2C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3:35.214" v="143"/>
          <ac:spMkLst>
            <pc:docMk/>
            <pc:sldMk cId="2421209899" sldId="262"/>
            <ac:spMk id="14" creationId="{117C30F0-5A38-4B60-B632-3AF7C2780824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3:35.214" v="143"/>
          <ac:spMkLst>
            <pc:docMk/>
            <pc:sldMk cId="2421209899" sldId="262"/>
            <ac:spMk id="16" creationId="{A200CBA5-3F2B-4AAC-9F86-99AFECC19C1D}"/>
          </ac:spMkLst>
        </pc:spChg>
      </pc:sldChg>
      <pc:sldChg chg="addSp delSp modSp mod modClrScheme delDesignElem chgLayout">
        <pc:chgData name="Dawid Wilk" userId="S::dawid.wilk@sp3legionowo.pl::529544c7-3261-4773-b77b-663fe0c86d72" providerId="AD" clId="Web-{5D96CE18-3ABD-E3AA-1A58-9706D0BC48D5}" dt="2021-03-02T21:05:52.496" v="634" actId="20577"/>
        <pc:sldMkLst>
          <pc:docMk/>
          <pc:sldMk cId="3179438043" sldId="264"/>
        </pc:sldMkLst>
        <pc:spChg chg="mod ord">
          <ac:chgData name="Dawid Wilk" userId="S::dawid.wilk@sp3legionowo.pl::529544c7-3261-4773-b77b-663fe0c86d72" providerId="AD" clId="Web-{5D96CE18-3ABD-E3AA-1A58-9706D0BC48D5}" dt="2021-03-02T21:03:53.604" v="605"/>
          <ac:spMkLst>
            <pc:docMk/>
            <pc:sldMk cId="3179438043" sldId="264"/>
            <ac:spMk id="2" creationId="{1A1D130A-8423-4EC7-8762-10AE00BCB732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1:05:52.496" v="634" actId="20577"/>
          <ac:spMkLst>
            <pc:docMk/>
            <pc:sldMk cId="3179438043" sldId="264"/>
            <ac:spMk id="3" creationId="{60B1010C-A6FB-4A2A-967E-3E993FD0668F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1:03:53.604" v="605"/>
          <ac:spMkLst>
            <pc:docMk/>
            <pc:sldMk cId="3179438043" sldId="264"/>
            <ac:spMk id="6" creationId="{828D1E49-2A21-4A83-A0E0-FB1597B4B2E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179438043" sldId="264"/>
            <ac:spMk id="16" creationId="{7A4CA679-3546-4E14-8FB8-F57168C376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179438043" sldId="264"/>
            <ac:spMk id="18" creationId="{44D16E90-7C64-4C04-A50A-B866A1A92B4E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179438043" sldId="264"/>
            <ac:spMk id="20" creationId="{DBE4DD59-5AA2-46C6-B6A8-9B4C62D1987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179438043" sldId="264"/>
            <ac:spMk id="22" creationId="{160CE81C-67DC-489E-BFFB-877C80B854DB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1:03:53.604" v="605"/>
          <ac:spMkLst>
            <pc:docMk/>
            <pc:sldMk cId="3179438043" sldId="264"/>
            <ac:spMk id="34" creationId="{E972DE0D-2E53-4159-ABD3-C601524262C2}"/>
          </ac:spMkLst>
        </pc:spChg>
        <pc:spChg chg="add">
          <ac:chgData name="Dawid Wilk" userId="S::dawid.wilk@sp3legionowo.pl::529544c7-3261-4773-b77b-663fe0c86d72" providerId="AD" clId="Web-{5D96CE18-3ABD-E3AA-1A58-9706D0BC48D5}" dt="2021-03-02T21:03:53.604" v="605"/>
          <ac:spMkLst>
            <pc:docMk/>
            <pc:sldMk cId="3179438043" sldId="264"/>
            <ac:spMk id="40" creationId="{54FA7551-62F4-4FD6-98F0-F440C2EFBB85}"/>
          </ac:spMkLst>
        </pc:spChg>
        <pc:spChg chg="add">
          <ac:chgData name="Dawid Wilk" userId="S::dawid.wilk@sp3legionowo.pl::529544c7-3261-4773-b77b-663fe0c86d72" providerId="AD" clId="Web-{5D96CE18-3ABD-E3AA-1A58-9706D0BC48D5}" dt="2021-03-02T21:03:53.604" v="605"/>
          <ac:spMkLst>
            <pc:docMk/>
            <pc:sldMk cId="3179438043" sldId="264"/>
            <ac:spMk id="70" creationId="{1A2438B2-9912-419F-9C39-448B5CB183DA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1:03:53.604" v="605"/>
          <ac:grpSpMkLst>
            <pc:docMk/>
            <pc:sldMk cId="3179438043" sldId="264"/>
            <ac:grpSpMk id="7" creationId="{088B852E-5494-418B-A833-75CF016A9E20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1:03:53.604" v="605"/>
          <ac:grpSpMkLst>
            <pc:docMk/>
            <pc:sldMk cId="3179438043" sldId="264"/>
            <ac:grpSpMk id="42" creationId="{604D1569-A1A7-470B-8546-EE5D81F2DD76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1:03:53.604" v="605"/>
          <ac:grpSpMkLst>
            <pc:docMk/>
            <pc:sldMk cId="3179438043" sldId="264"/>
            <ac:grpSpMk id="65" creationId="{C85769A7-372A-438A-9AA5-96DC5E66F12F}"/>
          </ac:grpSpMkLst>
        </pc:grpChg>
        <pc:picChg chg="mod">
          <ac:chgData name="Dawid Wilk" userId="S::dawid.wilk@sp3legionowo.pl::529544c7-3261-4773-b77b-663fe0c86d72" providerId="AD" clId="Web-{5D96CE18-3ABD-E3AA-1A58-9706D0BC48D5}" dt="2021-03-02T21:04:58.152" v="618" actId="14100"/>
          <ac:picMkLst>
            <pc:docMk/>
            <pc:sldMk cId="3179438043" sldId="264"/>
            <ac:picMk id="4" creationId="{07AE3F4D-D9ED-4CD5-8131-CFACE7A8BBD4}"/>
          </ac:picMkLst>
        </pc:picChg>
      </pc:sldChg>
      <pc:sldChg chg="addSp delSp modSp mod modClrScheme setClrOvrMap delDesignElem chgLayout">
        <pc:chgData name="Dawid Wilk" userId="S::dawid.wilk@sp3legionowo.pl::529544c7-3261-4773-b77b-663fe0c86d72" providerId="AD" clId="Web-{5D96CE18-3ABD-E3AA-1A58-9706D0BC48D5}" dt="2021-03-02T19:43:00.761" v="142"/>
        <pc:sldMkLst>
          <pc:docMk/>
          <pc:sldMk cId="2503240335" sldId="265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2503240335" sldId="265"/>
            <ac:spMk id="2" creationId="{45AFA64B-1136-4FB4-8288-5E9F38AB6AB2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2503240335" sldId="265"/>
            <ac:spMk id="3" creationId="{15043477-F29D-4043-B715-FA2591E588E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29:46.408" v="12"/>
          <ac:spMkLst>
            <pc:docMk/>
            <pc:sldMk cId="2503240335" sldId="265"/>
            <ac:spMk id="5" creationId="{F858DF7D-C2D0-4B03-A7A0-2F06B789EE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29:46.408" v="12"/>
          <ac:spMkLst>
            <pc:docMk/>
            <pc:sldMk cId="2503240335" sldId="265"/>
            <ac:spMk id="6" creationId="{1B26B711-3121-40B0-8377-A64F3DC00C7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29:46.408" v="12"/>
          <ac:spMkLst>
            <pc:docMk/>
            <pc:sldMk cId="2503240335" sldId="265"/>
            <ac:spMk id="12" creationId="{645C4D3D-ABBA-4B4E-93E5-01E3437198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29:46.408" v="12"/>
          <ac:spMkLst>
            <pc:docMk/>
            <pc:sldMk cId="2503240335" sldId="265"/>
            <ac:spMk id="14" creationId="{98DDD5E5-0097-4C6C-B266-5732EDA96CC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29:46.408" v="12"/>
          <ac:spMkLst>
            <pc:docMk/>
            <pc:sldMk cId="2503240335" sldId="265"/>
            <ac:spMk id="16" creationId="{8952EF87-C74F-4D3F-9CAD-EEA1733C9BD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503240335" sldId="265"/>
            <ac:spMk id="22" creationId="{B8DD2392-397B-48BF-BEFA-EA1FB881CA85}"/>
          </ac:spMkLst>
        </pc:spChg>
        <pc:picChg chg="add">
          <ac:chgData name="Dawid Wilk" userId="S::dawid.wilk@sp3legionowo.pl::529544c7-3261-4773-b77b-663fe0c86d72" providerId="AD" clId="Web-{5D96CE18-3ABD-E3AA-1A58-9706D0BC48D5}" dt="2021-03-02T19:29:46.408" v="12"/>
          <ac:picMkLst>
            <pc:docMk/>
            <pc:sldMk cId="2503240335" sldId="265"/>
            <ac:picMk id="18" creationId="{6E11DAB7-1298-4AD8-B06B-184F133643B4}"/>
          </ac:picMkLst>
        </pc:picChg>
      </pc:sldChg>
      <pc:sldChg chg="addSp delSp modSp mod modClrScheme delDesignElem chgLayout">
        <pc:chgData name="Dawid Wilk" userId="S::dawid.wilk@sp3legionowo.pl::529544c7-3261-4773-b77b-663fe0c86d72" providerId="AD" clId="Web-{5D96CE18-3ABD-E3AA-1A58-9706D0BC48D5}" dt="2021-03-02T20:09:52.905" v="370" actId="20577"/>
        <pc:sldMkLst>
          <pc:docMk/>
          <pc:sldMk cId="1004465779" sldId="267"/>
        </pc:sldMkLst>
        <pc:spChg chg="mod ord">
          <ac:chgData name="Dawid Wilk" userId="S::dawid.wilk@sp3legionowo.pl::529544c7-3261-4773-b77b-663fe0c86d72" providerId="AD" clId="Web-{5D96CE18-3ABD-E3AA-1A58-9706D0BC48D5}" dt="2021-03-02T20:09:22.998" v="367"/>
          <ac:spMkLst>
            <pc:docMk/>
            <pc:sldMk cId="1004465779" sldId="267"/>
            <ac:spMk id="2" creationId="{26AC5661-DF32-408B-8890-6C953B693790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09:52.905" v="370" actId="20577"/>
          <ac:spMkLst>
            <pc:docMk/>
            <pc:sldMk cId="1004465779" sldId="267"/>
            <ac:spMk id="3" creationId="{05B72AE0-C94E-4982-9E22-0E31DF735198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9:22.998" v="367"/>
          <ac:spMkLst>
            <pc:docMk/>
            <pc:sldMk cId="1004465779" sldId="267"/>
            <ac:spMk id="5" creationId="{F3C5918A-1DC5-4CF3-AA27-00AA3088AA9F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9:22.998" v="367"/>
          <ac:spMkLst>
            <pc:docMk/>
            <pc:sldMk cId="1004465779" sldId="267"/>
            <ac:spMk id="6" creationId="{B786683A-6FD6-4BF7-B3B0-DC397677391F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9:22.998" v="367"/>
          <ac:spMkLst>
            <pc:docMk/>
            <pc:sldMk cId="1004465779" sldId="267"/>
            <ac:spMk id="7" creationId="{05169E50-59FB-4AEE-B61D-44A882A4CD2C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04465779" sldId="267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9:22.998" v="367"/>
          <ac:spMkLst>
            <pc:docMk/>
            <pc:sldMk cId="1004465779" sldId="267"/>
            <ac:spMk id="9" creationId="{117C30F0-5A38-4B60-B632-3AF7C278082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04465779" sldId="267"/>
            <ac:spMk id="10" creationId="{E8CCE107-A70B-4916-9A0B-751C70B9B59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04465779" sldId="267"/>
            <ac:spMk id="12" creationId="{9A925BC7-7CC5-4A0C-9B3D-8829EBF281B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04465779" sldId="267"/>
            <ac:spMk id="14" creationId="{6E67D916-28C7-4965-BA3C-287FB857979C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9:22.998" v="367"/>
          <ac:spMkLst>
            <pc:docMk/>
            <pc:sldMk cId="1004465779" sldId="267"/>
            <ac:spMk id="16" creationId="{A200CBA5-3F2B-4AAC-9F86-99AFECC19C1D}"/>
          </ac:spMkLst>
        </pc:sp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20:38:24.213" v="393" actId="14100"/>
        <pc:sldMkLst>
          <pc:docMk/>
          <pc:sldMk cId="1656751451" sldId="268"/>
        </pc:sldMkLst>
        <pc:spChg chg="mod ord">
          <ac:chgData name="Dawid Wilk" userId="S::dawid.wilk@sp3legionowo.pl::529544c7-3261-4773-b77b-663fe0c86d72" providerId="AD" clId="Web-{5D96CE18-3ABD-E3AA-1A58-9706D0BC48D5}" dt="2021-03-02T20:38:24.213" v="393" actId="14100"/>
          <ac:spMkLst>
            <pc:docMk/>
            <pc:sldMk cId="1656751451" sldId="268"/>
            <ac:spMk id="2" creationId="{9F958DA6-1C43-4DB0-BB63-1182373E14A3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38:00.244" v="389" actId="14100"/>
          <ac:spMkLst>
            <pc:docMk/>
            <pc:sldMk cId="1656751451" sldId="268"/>
            <ac:spMk id="3" creationId="{88E04765-A19F-4D30-862E-376EC36492F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656751451" sldId="268"/>
            <ac:spMk id="6" creationId="{FAAAB002-E48E-4009-828A-511F7A82805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656751451" sldId="268"/>
            <ac:spMk id="7" creationId="{97EF55D5-23F0-4398-B16B-AEF5778C3048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656751451" sldId="268"/>
            <ac:spMk id="8" creationId="{FDF32581-CAA1-43C6-8532-DC56C8435C2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36:33.696" v="375"/>
          <ac:spMkLst>
            <pc:docMk/>
            <pc:sldMk cId="1656751451" sldId="268"/>
            <ac:spMk id="10" creationId="{EDFF257A-042C-46B5-80D1-3E8CFD33446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36:33.696" v="375"/>
          <ac:spMkLst>
            <pc:docMk/>
            <pc:sldMk cId="1656751451" sldId="268"/>
            <ac:spMk id="34" creationId="{9C057A66-6E97-4BA5-B4B3-2690ACE3CE8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36:33.696" v="375"/>
          <ac:spMkLst>
            <pc:docMk/>
            <pc:sldMk cId="1656751451" sldId="268"/>
            <ac:spMk id="36" creationId="{764884A8-16DD-467F-A648-70B32E20BA99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36:33.696" v="375"/>
          <ac:spMkLst>
            <pc:docMk/>
            <pc:sldMk cId="1656751451" sldId="268"/>
            <ac:spMk id="38" creationId="{276681CD-6924-4550-926C-667FC2C6A8B5}"/>
          </ac:spMkLst>
        </pc:spChg>
        <pc:spChg chg="add">
          <ac:chgData name="Dawid Wilk" userId="S::dawid.wilk@sp3legionowo.pl::529544c7-3261-4773-b77b-663fe0c86d72" providerId="AD" clId="Web-{5D96CE18-3ABD-E3AA-1A58-9706D0BC48D5}" dt="2021-03-02T20:36:33.696" v="375"/>
          <ac:spMkLst>
            <pc:docMk/>
            <pc:sldMk cId="1656751451" sldId="268"/>
            <ac:spMk id="43" creationId="{828D1E49-2A21-4A83-A0E0-FB1597B4B2ED}"/>
          </ac:spMkLst>
        </pc:spChg>
        <pc:spChg chg="add">
          <ac:chgData name="Dawid Wilk" userId="S::dawid.wilk@sp3legionowo.pl::529544c7-3261-4773-b77b-663fe0c86d72" providerId="AD" clId="Web-{5D96CE18-3ABD-E3AA-1A58-9706D0BC48D5}" dt="2021-03-02T20:36:33.696" v="375"/>
          <ac:spMkLst>
            <pc:docMk/>
            <pc:sldMk cId="1656751451" sldId="268"/>
            <ac:spMk id="68" creationId="{E972DE0D-2E53-4159-ABD3-C601524262C2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0:36:33.696" v="375"/>
          <ac:grpSpMkLst>
            <pc:docMk/>
            <pc:sldMk cId="1656751451" sldId="268"/>
            <ac:grpSpMk id="33" creationId="{E2836BD6-A1CD-4253-813F-3EDA642A7ACC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36:33.696" v="375"/>
          <ac:grpSpMkLst>
            <pc:docMk/>
            <pc:sldMk cId="1656751451" sldId="268"/>
            <ac:grpSpMk id="45" creationId="{088B852E-5494-418B-A833-75CF016A9E20}"/>
          </ac:grpSpMkLst>
        </pc:grpChg>
        <pc:picChg chg="mod ord">
          <ac:chgData name="Dawid Wilk" userId="S::dawid.wilk@sp3legionowo.pl::529544c7-3261-4773-b77b-663fe0c86d72" providerId="AD" clId="Web-{5D96CE18-3ABD-E3AA-1A58-9706D0BC48D5}" dt="2021-03-02T20:37:26.478" v="384" actId="14100"/>
          <ac:picMkLst>
            <pc:docMk/>
            <pc:sldMk cId="1656751451" sldId="268"/>
            <ac:picMk id="4" creationId="{AE9F88BA-8BB4-4593-8115-AD881D7C0E99}"/>
          </ac:picMkLst>
        </pc:pic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0:40:54.980" v="411" actId="14100"/>
        <pc:sldMkLst>
          <pc:docMk/>
          <pc:sldMk cId="4270053839" sldId="269"/>
        </pc:sldMkLst>
        <pc:spChg chg="mod ord">
          <ac:chgData name="Dawid Wilk" userId="S::dawid.wilk@sp3legionowo.pl::529544c7-3261-4773-b77b-663fe0c86d72" providerId="AD" clId="Web-{5D96CE18-3ABD-E3AA-1A58-9706D0BC48D5}" dt="2021-03-02T20:40:54.980" v="411" actId="14100"/>
          <ac:spMkLst>
            <pc:docMk/>
            <pc:sldMk cId="4270053839" sldId="269"/>
            <ac:spMk id="2" creationId="{032C152E-31A1-4326-89D7-FB0B23A27112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39:51.589" v="403" actId="14100"/>
          <ac:spMkLst>
            <pc:docMk/>
            <pc:sldMk cId="4270053839" sldId="269"/>
            <ac:spMk id="3" creationId="{757DAC99-841B-4151-96C4-FADA3492BE8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270053839" sldId="269"/>
            <ac:spMk id="9" creationId="{88C97474-5879-4DB5-B4F3-F0357104BC8E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270053839" sldId="269"/>
            <ac:spMk id="11" creationId="{9831CBB7-4817-4B54-A7F9-0AE2D0C4787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270053839" sldId="269"/>
            <ac:spMk id="13" creationId="{96BC321D-B05F-4857-8880-97F61B9B7858}"/>
          </ac:spMkLst>
        </pc:spChg>
        <pc:picChg chg="mod">
          <ac:chgData name="Dawid Wilk" userId="S::dawid.wilk@sp3legionowo.pl::529544c7-3261-4773-b77b-663fe0c86d72" providerId="AD" clId="Web-{5D96CE18-3ABD-E3AA-1A58-9706D0BC48D5}" dt="2021-03-02T20:38:57.729" v="397" actId="14100"/>
          <ac:picMkLst>
            <pc:docMk/>
            <pc:sldMk cId="4270053839" sldId="269"/>
            <ac:picMk id="4" creationId="{9D31009F-4BB7-4DB0-954F-11B91CB235AC}"/>
          </ac:picMkLst>
        </pc:pic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20:46:11.702" v="448" actId="14100"/>
        <pc:sldMkLst>
          <pc:docMk/>
          <pc:sldMk cId="1717366209" sldId="270"/>
        </pc:sldMkLst>
        <pc:spChg chg="mod ord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2" creationId="{B9C4C820-7443-4B92-863E-CC080BC810AE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45:51.327" v="444" actId="1076"/>
          <ac:spMkLst>
            <pc:docMk/>
            <pc:sldMk cId="1717366209" sldId="270"/>
            <ac:spMk id="3" creationId="{F3CC818B-3A59-4D61-BE3D-A387AF43AF91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717366209" sldId="270"/>
            <ac:spMk id="26" creationId="{9831CBB7-4817-4B54-A7F9-0AE2D0C4787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717366209" sldId="270"/>
            <ac:spMk id="28" creationId="{96BC321D-B05F-4857-8880-97F61B9B7858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08.341" v="424"/>
          <ac:spMkLst>
            <pc:docMk/>
            <pc:sldMk cId="1717366209" sldId="270"/>
            <ac:spMk id="33" creationId="{48CAE4AE-A9DF-45AF-9A9C-1712BC63418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08.341" v="424"/>
          <ac:spMkLst>
            <pc:docMk/>
            <pc:sldMk cId="1717366209" sldId="270"/>
            <ac:spMk id="34" creationId="{E972DE0D-2E53-4159-ABD3-C601524262C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52" creationId="{398E8958-A0BD-4366-8F61-3A496C51CD6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77" creationId="{1429180E-866D-447C-A170-484000E4897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79" creationId="{FEE51AA4-287D-4CB8-8CD4-D6986106F43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81" creationId="{0177ACA7-E71A-4888-9EBD-074801D881C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83" creationId="{B2DF6337-9683-4A06-B3D5-CB22C7F4F2BE}"/>
          </ac:spMkLst>
        </pc:spChg>
        <pc:spChg chg="add">
          <ac:chgData name="Dawid Wilk" userId="S::dawid.wilk@sp3legionowo.pl::529544c7-3261-4773-b77b-663fe0c86d72" providerId="AD" clId="Web-{5D96CE18-3ABD-E3AA-1A58-9706D0BC48D5}" dt="2021-03-02T20:43:56.388" v="429"/>
          <ac:spMkLst>
            <pc:docMk/>
            <pc:sldMk cId="1717366209" sldId="270"/>
            <ac:spMk id="88" creationId="{7CC9829A-26F6-4595-8608-1A9F57DA7504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0:43:08.341" v="424"/>
          <ac:grpSpMkLst>
            <pc:docMk/>
            <pc:sldMk cId="1717366209" sldId="270"/>
            <ac:grpSpMk id="35" creationId="{6C272060-BC98-4C91-A58F-4DFEC566CF7F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43:56.388" v="429"/>
          <ac:grpSpMkLst>
            <pc:docMk/>
            <pc:sldMk cId="1717366209" sldId="270"/>
            <ac:grpSpMk id="54" creationId="{D445862C-E73D-4EFB-9DD5-8A5E3473E113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43:56.388" v="429"/>
          <ac:grpSpMkLst>
            <pc:docMk/>
            <pc:sldMk cId="1717366209" sldId="270"/>
            <ac:grpSpMk id="90" creationId="{75343792-FB15-4868-8582-6FB07FD06552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43:56.388" v="429"/>
          <ac:grpSpMkLst>
            <pc:docMk/>
            <pc:sldMk cId="1717366209" sldId="270"/>
            <ac:grpSpMk id="113" creationId="{F594A2EF-2FF2-48A2-91C9-02790030750B}"/>
          </ac:grpSpMkLst>
        </pc:grpChg>
        <pc:picChg chg="mod ord">
          <ac:chgData name="Dawid Wilk" userId="S::dawid.wilk@sp3legionowo.pl::529544c7-3261-4773-b77b-663fe0c86d72" providerId="AD" clId="Web-{5D96CE18-3ABD-E3AA-1A58-9706D0BC48D5}" dt="2021-03-02T20:46:11.702" v="448" actId="14100"/>
          <ac:picMkLst>
            <pc:docMk/>
            <pc:sldMk cId="1717366209" sldId="270"/>
            <ac:picMk id="4" creationId="{7B6340CC-B56C-4F65-8BFD-96D3110CA839}"/>
          </ac:picMkLst>
        </pc:picChg>
      </pc:sldChg>
      <pc:sldChg chg="addSp delSp modSp mod modClrScheme delDesignElem chgLayout">
        <pc:chgData name="Dawid Wilk" userId="S::dawid.wilk@sp3legionowo.pl::529544c7-3261-4773-b77b-663fe0c86d72" providerId="AD" clId="Web-{5D96CE18-3ABD-E3AA-1A58-9706D0BC48D5}" dt="2021-03-02T20:50:39.049" v="482" actId="14100"/>
        <pc:sldMkLst>
          <pc:docMk/>
          <pc:sldMk cId="2872602193" sldId="271"/>
        </pc:sldMkLst>
        <pc:spChg chg="mod ord">
          <ac:chgData name="Dawid Wilk" userId="S::dawid.wilk@sp3legionowo.pl::529544c7-3261-4773-b77b-663fe0c86d72" providerId="AD" clId="Web-{5D96CE18-3ABD-E3AA-1A58-9706D0BC48D5}" dt="2021-03-02T20:49:53.564" v="473"/>
          <ac:spMkLst>
            <pc:docMk/>
            <pc:sldMk cId="2872602193" sldId="271"/>
            <ac:spMk id="2" creationId="{01CCA1F5-E817-406F-A21B-8B34633FAF7A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50:39.049" v="482" actId="14100"/>
          <ac:spMkLst>
            <pc:docMk/>
            <pc:sldMk cId="2872602193" sldId="271"/>
            <ac:spMk id="3" creationId="{3A453A8C-D940-4468-B0E5-6BFE25E6E378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9:53.564" v="473"/>
          <ac:spMkLst>
            <pc:docMk/>
            <pc:sldMk cId="2872602193" sldId="271"/>
            <ac:spMk id="6" creationId="{48CAE4AE-A9DF-45AF-9A9C-1712BC63418E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872602193" sldId="271"/>
            <ac:spMk id="9" creationId="{3CED7894-4F62-4A6C-8DB5-DB5BE08E9C0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872602193" sldId="271"/>
            <ac:spMk id="11" creationId="{E536F3B4-50F6-4C52-8F76-4EB1214719D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49:53.564" v="473"/>
          <ac:spMkLst>
            <pc:docMk/>
            <pc:sldMk cId="2872602193" sldId="271"/>
            <ac:spMk id="34" creationId="{E972DE0D-2E53-4159-ABD3-C601524262C2}"/>
          </ac:spMkLst>
        </pc:spChg>
        <pc:spChg chg="add">
          <ac:chgData name="Dawid Wilk" userId="S::dawid.wilk@sp3legionowo.pl::529544c7-3261-4773-b77b-663fe0c86d72" providerId="AD" clId="Web-{5D96CE18-3ABD-E3AA-1A58-9706D0BC48D5}" dt="2021-03-02T20:49:53.564" v="473"/>
          <ac:spMkLst>
            <pc:docMk/>
            <pc:sldMk cId="2872602193" sldId="271"/>
            <ac:spMk id="39" creationId="{420F26D3-3E8E-4DBE-990B-7E0FA20C438C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0:49:53.564" v="473"/>
          <ac:grpSpMkLst>
            <pc:docMk/>
            <pc:sldMk cId="2872602193" sldId="271"/>
            <ac:grpSpMk id="7" creationId="{6C272060-BC98-4C91-A58F-4DFEC566CF7F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49:53.564" v="473"/>
          <ac:grpSpMkLst>
            <pc:docMk/>
            <pc:sldMk cId="2872602193" sldId="271"/>
            <ac:grpSpMk id="41" creationId="{722ABC6A-2294-4E4E-AE51-D0B892F70C12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49:53.564" v="473"/>
          <ac:grpSpMkLst>
            <pc:docMk/>
            <pc:sldMk cId="2872602193" sldId="271"/>
            <ac:grpSpMk id="64" creationId="{D239098C-7E72-4888-8711-496779E31023}"/>
          </ac:grpSpMkLst>
        </pc:grpChg>
        <pc:picChg chg="mod">
          <ac:chgData name="Dawid Wilk" userId="S::dawid.wilk@sp3legionowo.pl::529544c7-3261-4773-b77b-663fe0c86d72" providerId="AD" clId="Web-{5D96CE18-3ABD-E3AA-1A58-9706D0BC48D5}" dt="2021-03-02T20:50:09.392" v="477" actId="14100"/>
          <ac:picMkLst>
            <pc:docMk/>
            <pc:sldMk cId="2872602193" sldId="271"/>
            <ac:picMk id="4" creationId="{E5147683-1838-4C59-95F4-E4A25E61567C}"/>
          </ac:picMkLst>
        </pc:pic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0:51:30.002" v="489" actId="14100"/>
        <pc:sldMkLst>
          <pc:docMk/>
          <pc:sldMk cId="2485957678" sldId="272"/>
        </pc:sldMkLst>
        <pc:spChg chg="mod ord">
          <ac:chgData name="Dawid Wilk" userId="S::dawid.wilk@sp3legionowo.pl::529544c7-3261-4773-b77b-663fe0c86d72" providerId="AD" clId="Web-{5D96CE18-3ABD-E3AA-1A58-9706D0BC48D5}" dt="2021-03-02T20:50:53.486" v="483" actId="1076"/>
          <ac:spMkLst>
            <pc:docMk/>
            <pc:sldMk cId="2485957678" sldId="272"/>
            <ac:spMk id="2" creationId="{6B55F957-A565-495C-8B10-1001F0152A3A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51:30.002" v="489" actId="14100"/>
          <ac:spMkLst>
            <pc:docMk/>
            <pc:sldMk cId="2485957678" sldId="272"/>
            <ac:spMk id="3" creationId="{B4F31E8A-4558-42BD-89B7-F99F6A627BFF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85957678" sldId="272"/>
            <ac:spMk id="20" creationId="{E9751CB9-7B25-4EB8-9A6F-82F822549F1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85957678" sldId="272"/>
            <ac:spMk id="22" creationId="{E1317383-CF3B-4B02-9512-BECBEF6362A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85957678" sldId="272"/>
            <ac:spMk id="24" creationId="{B1D4C7A0-6DF2-4F2D-A45D-F111582974C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85957678" sldId="272"/>
            <ac:spMk id="26" creationId="{DBF3943D-BCB6-4B31-809D-A005686483B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85957678" sldId="272"/>
            <ac:spMk id="28" creationId="{39373A6F-2E1F-4613-8E1D-D68057D29F31}"/>
          </ac:spMkLst>
        </pc:sp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20:57:30.928" v="547" actId="14100"/>
        <pc:sldMkLst>
          <pc:docMk/>
          <pc:sldMk cId="3749577759" sldId="273"/>
        </pc:sldMkLst>
        <pc:spChg chg="mod ord">
          <ac:chgData name="Dawid Wilk" userId="S::dawid.wilk@sp3legionowo.pl::529544c7-3261-4773-b77b-663fe0c86d72" providerId="AD" clId="Web-{5D96CE18-3ABD-E3AA-1A58-9706D0BC48D5}" dt="2021-03-02T20:56:12.208" v="530"/>
          <ac:spMkLst>
            <pc:docMk/>
            <pc:sldMk cId="3749577759" sldId="273"/>
            <ac:spMk id="2" creationId="{1BC7E784-4047-495F-A97F-D51C540473D4}"/>
          </ac:spMkLst>
        </pc:spChg>
        <pc:spChg chg="add del mod ord">
          <ac:chgData name="Dawid Wilk" userId="S::dawid.wilk@sp3legionowo.pl::529544c7-3261-4773-b77b-663fe0c86d72" providerId="AD" clId="Web-{5D96CE18-3ABD-E3AA-1A58-9706D0BC48D5}" dt="2021-03-02T20:57:22.131" v="546" actId="14100"/>
          <ac:spMkLst>
            <pc:docMk/>
            <pc:sldMk cId="3749577759" sldId="273"/>
            <ac:spMk id="3" creationId="{33E80080-35D2-40D7-B567-A3126ABC8B7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4:10.160" v="512"/>
          <ac:spMkLst>
            <pc:docMk/>
            <pc:sldMk cId="3749577759" sldId="273"/>
            <ac:spMk id="6" creationId="{EDFF257A-042C-46B5-80D1-3E8CFD33446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4:16.051" v="514"/>
          <ac:spMkLst>
            <pc:docMk/>
            <pc:sldMk cId="3749577759" sldId="273"/>
            <ac:spMk id="8" creationId="{828D1E49-2A21-4A83-A0E0-FB1597B4B2E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749577759" sldId="273"/>
            <ac:spMk id="9" creationId="{1BB56EB9-078F-4952-AC1F-149C7A0AE4D5}"/>
          </ac:spMkLst>
        </pc:spChg>
        <pc:spChg chg="add del mod">
          <ac:chgData name="Dawid Wilk" userId="S::dawid.wilk@sp3legionowo.pl::529544c7-3261-4773-b77b-663fe0c86d72" providerId="AD" clId="Web-{5D96CE18-3ABD-E3AA-1A58-9706D0BC48D5}" dt="2021-03-02T20:54:32.754" v="518"/>
          <ac:spMkLst>
            <pc:docMk/>
            <pc:sldMk cId="3749577759" sldId="273"/>
            <ac:spMk id="9" creationId="{27448721-EA06-4B2C-97BE-48889B964778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749577759" sldId="273"/>
            <ac:spMk id="11" creationId="{10058680-D07C-4893-B2B7-91543F18AB3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749577759" sldId="273"/>
            <ac:spMk id="13" creationId="{7B42427A-0A1F-4A55-8705-D9179F1E0CF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749577759" sldId="273"/>
            <ac:spMk id="15" creationId="{EE54A6FE-D8CB-48A3-900B-053D4EBD3B8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6:12.208" v="530"/>
          <ac:spMkLst>
            <pc:docMk/>
            <pc:sldMk cId="3749577759" sldId="273"/>
            <ac:spMk id="33" creationId="{48CAE4AE-A9DF-45AF-9A9C-1712BC63418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4:10.160" v="512"/>
          <ac:spMkLst>
            <pc:docMk/>
            <pc:sldMk cId="3749577759" sldId="273"/>
            <ac:spMk id="34" creationId="{9C057A66-6E97-4BA5-B4B3-2690ACE3CE8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4:10.160" v="512"/>
          <ac:spMkLst>
            <pc:docMk/>
            <pc:sldMk cId="3749577759" sldId="273"/>
            <ac:spMk id="36" creationId="{764884A8-16DD-467F-A648-70B32E20BA99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4:16.051" v="514"/>
          <ac:spMkLst>
            <pc:docMk/>
            <pc:sldMk cId="3749577759" sldId="273"/>
            <ac:spMk id="37" creationId="{E972DE0D-2E53-4159-ABD3-C601524262C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4:10.160" v="512"/>
          <ac:spMkLst>
            <pc:docMk/>
            <pc:sldMk cId="3749577759" sldId="273"/>
            <ac:spMk id="38" creationId="{276681CD-6924-4550-926C-667FC2C6A8B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6:12.208" v="530"/>
          <ac:spMkLst>
            <pc:docMk/>
            <pc:sldMk cId="3749577759" sldId="273"/>
            <ac:spMk id="41" creationId="{E972DE0D-2E53-4159-ABD3-C601524262C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6:12.193" v="529"/>
          <ac:spMkLst>
            <pc:docMk/>
            <pc:sldMk cId="3749577759" sldId="273"/>
            <ac:spMk id="43" creationId="{A3BAF07C-C39E-42EB-BB22-8D46691D9735}"/>
          </ac:spMkLst>
        </pc:spChg>
        <pc:spChg chg="add">
          <ac:chgData name="Dawid Wilk" userId="S::dawid.wilk@sp3legionowo.pl::529544c7-3261-4773-b77b-663fe0c86d72" providerId="AD" clId="Web-{5D96CE18-3ABD-E3AA-1A58-9706D0BC48D5}" dt="2021-03-02T20:56:12.208" v="530"/>
          <ac:spMkLst>
            <pc:docMk/>
            <pc:sldMk cId="3749577759" sldId="273"/>
            <ac:spMk id="45" creationId="{54FA7551-62F4-4FD6-98F0-F440C2EFBB8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5:53.036" v="527"/>
          <ac:spMkLst>
            <pc:docMk/>
            <pc:sldMk cId="3749577759" sldId="273"/>
            <ac:spMk id="46" creationId="{A3BAF07C-C39E-42EB-BB22-8D46691D973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56:12.193" v="529"/>
          <ac:spMkLst>
            <pc:docMk/>
            <pc:sldMk cId="3749577759" sldId="273"/>
            <ac:spMk id="69" creationId="{44C110BA-81E8-4247-853A-5F2B93E92E46}"/>
          </ac:spMkLst>
        </pc:spChg>
        <pc:spChg chg="add">
          <ac:chgData name="Dawid Wilk" userId="S::dawid.wilk@sp3legionowo.pl::529544c7-3261-4773-b77b-663fe0c86d72" providerId="AD" clId="Web-{5D96CE18-3ABD-E3AA-1A58-9706D0BC48D5}" dt="2021-03-02T20:56:12.208" v="530"/>
          <ac:spMkLst>
            <pc:docMk/>
            <pc:sldMk cId="3749577759" sldId="273"/>
            <ac:spMk id="76" creationId="{1A2438B2-9912-419F-9C39-448B5CB183DA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0:54:10.160" v="512"/>
          <ac:grpSpMkLst>
            <pc:docMk/>
            <pc:sldMk cId="3749577759" sldId="273"/>
            <ac:grpSpMk id="7" creationId="{E2836BD6-A1CD-4253-813F-3EDA642A7ACC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54:16.051" v="514"/>
          <ac:grpSpMkLst>
            <pc:docMk/>
            <pc:sldMk cId="3749577759" sldId="273"/>
            <ac:grpSpMk id="10" creationId="{088B852E-5494-418B-A833-75CF016A9E20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56:12.208" v="530"/>
          <ac:grpSpMkLst>
            <pc:docMk/>
            <pc:sldMk cId="3749577759" sldId="273"/>
            <ac:grpSpMk id="35" creationId="{6C272060-BC98-4C91-A58F-4DFEC566CF7F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56:12.193" v="529"/>
          <ac:grpSpMkLst>
            <pc:docMk/>
            <pc:sldMk cId="3749577759" sldId="273"/>
            <ac:grpSpMk id="44" creationId="{D8E9CF54-0466-4261-9E62-0249E60E1886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56:12.208" v="530"/>
          <ac:grpSpMkLst>
            <pc:docMk/>
            <pc:sldMk cId="3749577759" sldId="273"/>
            <ac:grpSpMk id="47" creationId="{604D1569-A1A7-470B-8546-EE5D81F2DD76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55:53.036" v="527"/>
          <ac:grpSpMkLst>
            <pc:docMk/>
            <pc:sldMk cId="3749577759" sldId="273"/>
            <ac:grpSpMk id="48" creationId="{D8E9CF54-0466-4261-9E62-0249E60E1886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56:12.208" v="530"/>
          <ac:grpSpMkLst>
            <pc:docMk/>
            <pc:sldMk cId="3749577759" sldId="273"/>
            <ac:grpSpMk id="71" creationId="{C85769A7-372A-438A-9AA5-96DC5E66F12F}"/>
          </ac:grpSpMkLst>
        </pc:grpChg>
        <pc:picChg chg="mod">
          <ac:chgData name="Dawid Wilk" userId="S::dawid.wilk@sp3legionowo.pl::529544c7-3261-4773-b77b-663fe0c86d72" providerId="AD" clId="Web-{5D96CE18-3ABD-E3AA-1A58-9706D0BC48D5}" dt="2021-03-02T20:57:30.928" v="547" actId="14100"/>
          <ac:picMkLst>
            <pc:docMk/>
            <pc:sldMk cId="3749577759" sldId="273"/>
            <ac:picMk id="4" creationId="{72C5C314-3428-4D5D-AD54-076F81D78E86}"/>
          </ac:picMkLst>
        </pc:pic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0:59:12.632" v="560" actId="14100"/>
        <pc:sldMkLst>
          <pc:docMk/>
          <pc:sldMk cId="2430683913" sldId="274"/>
        </pc:sldMkLst>
        <pc:spChg chg="mod ord">
          <ac:chgData name="Dawid Wilk" userId="S::dawid.wilk@sp3legionowo.pl::529544c7-3261-4773-b77b-663fe0c86d72" providerId="AD" clId="Web-{5D96CE18-3ABD-E3AA-1A58-9706D0BC48D5}" dt="2021-03-02T20:59:12.632" v="560" actId="14100"/>
          <ac:spMkLst>
            <pc:docMk/>
            <pc:sldMk cId="2430683913" sldId="274"/>
            <ac:spMk id="2" creationId="{DE9E48A6-FB66-4D64-B836-640B4D264531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59:00.569" v="558" actId="14100"/>
          <ac:spMkLst>
            <pc:docMk/>
            <pc:sldMk cId="2430683913" sldId="274"/>
            <ac:spMk id="3" creationId="{17C04603-F8B5-4C80-B8E4-66099274C0B6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30683913" sldId="274"/>
            <ac:spMk id="8" creationId="{A43B05A4-157F-403C-939A-ED1B6A0A029C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30683913" sldId="274"/>
            <ac:spMk id="10" creationId="{E8CCE107-A70B-4916-9A0B-751C70B9B59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30683913" sldId="274"/>
            <ac:spMk id="12" creationId="{9A925BC7-7CC5-4A0C-9B3D-8829EBF281B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430683913" sldId="274"/>
            <ac:spMk id="14" creationId="{6E67D916-28C7-4965-BA3C-287FB857979C}"/>
          </ac:spMkLst>
        </pc:sp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0:59:31.242" v="564" actId="14100"/>
        <pc:sldMkLst>
          <pc:docMk/>
          <pc:sldMk cId="3676018499" sldId="275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3676018499" sldId="275"/>
            <ac:spMk id="2" creationId="{154DEF84-E134-4593-BDA3-5DA6DFC3E7F6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59:31.242" v="564" actId="14100"/>
          <ac:spMkLst>
            <pc:docMk/>
            <pc:sldMk cId="3676018499" sldId="275"/>
            <ac:spMk id="3" creationId="{7F3BA4FE-F615-4E22-B64A-840B8DD4F591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76018499" sldId="275"/>
            <ac:spMk id="16" creationId="{7A4CA679-3546-4E14-8FB8-F57168C376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76018499" sldId="275"/>
            <ac:spMk id="18" creationId="{44D16E90-7C64-4C04-A50A-B866A1A92B4E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76018499" sldId="275"/>
            <ac:spMk id="20" creationId="{DBE4DD59-5AA2-46C6-B6A8-9B4C62D1987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76018499" sldId="275"/>
            <ac:spMk id="22" creationId="{160CE81C-67DC-489E-BFFB-877C80B854DB}"/>
          </ac:spMkLst>
        </pc:spChg>
      </pc:sldChg>
      <pc:sldChg chg="addSp delSp modSp mod modClrScheme setClrOvrMap delDesignElem chgLayout">
        <pc:chgData name="Dawid Wilk" userId="S::dawid.wilk@sp3legionowo.pl::529544c7-3261-4773-b77b-663fe0c86d72" providerId="AD" clId="Web-{5D96CE18-3ABD-E3AA-1A58-9706D0BC48D5}" dt="2021-03-02T19:46:17.294" v="169" actId="14100"/>
        <pc:sldMkLst>
          <pc:docMk/>
          <pc:sldMk cId="2389280091" sldId="276"/>
        </pc:sldMkLst>
        <pc:spChg chg="mod ord">
          <ac:chgData name="Dawid Wilk" userId="S::dawid.wilk@sp3legionowo.pl::529544c7-3261-4773-b77b-663fe0c86d72" providerId="AD" clId="Web-{5D96CE18-3ABD-E3AA-1A58-9706D0BC48D5}" dt="2021-03-02T19:46:10.810" v="168" actId="14100"/>
          <ac:spMkLst>
            <pc:docMk/>
            <pc:sldMk cId="2389280091" sldId="276"/>
            <ac:spMk id="2" creationId="{5AA6E89E-3DE4-48C6-BBEC-64F35B8DE007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6:17.294" v="169" actId="14100"/>
          <ac:spMkLst>
            <pc:docMk/>
            <pc:sldMk cId="2389280091" sldId="276"/>
            <ac:spMk id="3" creationId="{F1D790A4-4861-4EA0-90DA-929A11D4375C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389280091" sldId="276"/>
            <ac:spMk id="6" creationId="{FBB53F82-F191-4EEB-AB7B-F69E634FA3E8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389280091" sldId="276"/>
            <ac:spMk id="7" creationId="{8616AA08-3831-473D-B61B-89484A33CF6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389280091" sldId="276"/>
            <ac:spMk id="8" creationId="{8431B918-3A1C-46BA-9430-CAD97D9DA0FC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389280091" sldId="276"/>
            <ac:spMk id="10" creationId="{8400935A-2F82-4DC4-A4E1-E12EFB8C2738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389280091" sldId="276"/>
            <ac:spMk id="12" creationId="{A3D5D599-1CAE-4C92-B5AE-8E51AF6D47C9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5:17.185" v="159"/>
          <ac:spMkLst>
            <pc:docMk/>
            <pc:sldMk cId="2389280091" sldId="276"/>
            <ac:spMk id="33" creationId="{7CC9829A-26F6-4595-8608-1A9F57DA7504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5:17.185" v="159"/>
          <ac:spMkLst>
            <pc:docMk/>
            <pc:sldMk cId="2389280091" sldId="276"/>
            <ac:spMk id="44" creationId="{A3BAF07C-C39E-42EB-BB22-8D46691D973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5:17.169" v="158"/>
          <ac:spMkLst>
            <pc:docMk/>
            <pc:sldMk cId="2389280091" sldId="276"/>
            <ac:spMk id="47" creationId="{48CAE4AE-A9DF-45AF-9A9C-1712BC63418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5:17.169" v="158"/>
          <ac:spMkLst>
            <pc:docMk/>
            <pc:sldMk cId="2389280091" sldId="276"/>
            <ac:spMk id="72" creationId="{E972DE0D-2E53-4159-ABD3-C601524262C2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19:45:17.185" v="159"/>
          <ac:grpSpMkLst>
            <pc:docMk/>
            <pc:sldMk cId="2389280091" sldId="276"/>
            <ac:grpSpMk id="34" creationId="{F594A2EF-2FF2-48A2-91C9-02790030750B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19:45:17.185" v="159"/>
          <ac:grpSpMkLst>
            <pc:docMk/>
            <pc:sldMk cId="2389280091" sldId="276"/>
            <ac:grpSpMk id="38" creationId="{75343792-FB15-4868-8582-6FB07FD06552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19:45:17.185" v="159"/>
          <ac:grpSpMkLst>
            <pc:docMk/>
            <pc:sldMk cId="2389280091" sldId="276"/>
            <ac:grpSpMk id="45" creationId="{D8E9CF54-0466-4261-9E62-0249E60E1886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19:45:17.169" v="158"/>
          <ac:grpSpMkLst>
            <pc:docMk/>
            <pc:sldMk cId="2389280091" sldId="276"/>
            <ac:grpSpMk id="49" creationId="{6C272060-BC98-4C91-A58F-4DFEC566CF7F}"/>
          </ac:grpSpMkLst>
        </pc:grpChg>
        <pc:picChg chg="mod">
          <ac:chgData name="Dawid Wilk" userId="S::dawid.wilk@sp3legionowo.pl::529544c7-3261-4773-b77b-663fe0c86d72" providerId="AD" clId="Web-{5D96CE18-3ABD-E3AA-1A58-9706D0BC48D5}" dt="2021-03-02T19:46:00.747" v="166" actId="1076"/>
          <ac:picMkLst>
            <pc:docMk/>
            <pc:sldMk cId="2389280091" sldId="276"/>
            <ac:picMk id="4" creationId="{26920741-150D-48B3-9DF4-993EE98B9D2C}"/>
          </ac:picMkLst>
        </pc:pic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0:52:39.706" v="499" actId="1076"/>
        <pc:sldMkLst>
          <pc:docMk/>
          <pc:sldMk cId="3605677351" sldId="277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3605677351" sldId="277"/>
            <ac:spMk id="2" creationId="{E1DF96D7-89AD-4A75-A2EA-75456F593E47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52:39.706" v="499" actId="1076"/>
          <ac:spMkLst>
            <pc:docMk/>
            <pc:sldMk cId="3605677351" sldId="277"/>
            <ac:spMk id="3" creationId="{CF482471-7F23-404C-B31C-EE2656CF756F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05677351" sldId="277"/>
            <ac:spMk id="9" creationId="{1BB56EB9-078F-4952-AC1F-149C7A0AE4D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05677351" sldId="277"/>
            <ac:spMk id="11" creationId="{D3772EE4-ED5E-4D3A-A306-B22CF866786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05677351" sldId="277"/>
            <ac:spMk id="13" creationId="{10058680-D07C-4893-B2B7-91543F18AB3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05677351" sldId="277"/>
            <ac:spMk id="15" creationId="{7B42427A-0A1F-4A55-8705-D9179F1E0CF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605677351" sldId="277"/>
            <ac:spMk id="17" creationId="{EE54A6FE-D8CB-48A3-900B-053D4EBD3B85}"/>
          </ac:spMkLst>
        </pc:sp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0:52:18.097" v="495" actId="14100"/>
        <pc:sldMkLst>
          <pc:docMk/>
          <pc:sldMk cId="3093523289" sldId="279"/>
        </pc:sldMkLst>
        <pc:spChg chg="mod ord">
          <ac:chgData name="Dawid Wilk" userId="S::dawid.wilk@sp3legionowo.pl::529544c7-3261-4773-b77b-663fe0c86d72" providerId="AD" clId="Web-{5D96CE18-3ABD-E3AA-1A58-9706D0BC48D5}" dt="2021-03-02T20:51:50.581" v="490" actId="1076"/>
          <ac:spMkLst>
            <pc:docMk/>
            <pc:sldMk cId="3093523289" sldId="279"/>
            <ac:spMk id="2" creationId="{6456AA12-9CBA-4B6A-A24F-A74942DA6049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52:18.097" v="495" actId="14100"/>
          <ac:spMkLst>
            <pc:docMk/>
            <pc:sldMk cId="3093523289" sldId="279"/>
            <ac:spMk id="3" creationId="{B89A2858-6272-4F0E-9D47-96DAC7E7E73F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093523289" sldId="279"/>
            <ac:spMk id="10" creationId="{7B34D440-E359-4CB9-B8E8-81977A860306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093523289" sldId="279"/>
            <ac:spMk id="12" creationId="{1B8F5A0E-5428-4604-A0F3-2224BE8709A1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093523289" sldId="279"/>
            <ac:spMk id="14" creationId="{D288FC14-B788-4FBC-9C5E-BC4892F579B0}"/>
          </ac:spMkLst>
        </pc:sp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1:00:01.976" v="570" actId="14100"/>
        <pc:sldMkLst>
          <pc:docMk/>
          <pc:sldMk cId="618403553" sldId="280"/>
        </pc:sldMkLst>
        <pc:spChg chg="mod ord">
          <ac:chgData name="Dawid Wilk" userId="S::dawid.wilk@sp3legionowo.pl::529544c7-3261-4773-b77b-663fe0c86d72" providerId="AD" clId="Web-{5D96CE18-3ABD-E3AA-1A58-9706D0BC48D5}" dt="2021-03-02T20:59:38.992" v="565" actId="1076"/>
          <ac:spMkLst>
            <pc:docMk/>
            <pc:sldMk cId="618403553" sldId="280"/>
            <ac:spMk id="2" creationId="{247F8923-C9B9-41DF-9A24-CACD3BEE523D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1:00:01.976" v="570" actId="14100"/>
          <ac:spMkLst>
            <pc:docMk/>
            <pc:sldMk cId="618403553" sldId="280"/>
            <ac:spMk id="3" creationId="{1637296A-E767-4010-BCAB-453AFFB3EF0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18403553" sldId="280"/>
            <ac:spMk id="9" creationId="{1BB56EB9-078F-4952-AC1F-149C7A0AE4D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18403553" sldId="280"/>
            <ac:spMk id="11" creationId="{D3772EE4-ED5E-4D3A-A306-B22CF866786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18403553" sldId="280"/>
            <ac:spMk id="13" creationId="{10058680-D07C-4893-B2B7-91543F18AB3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18403553" sldId="280"/>
            <ac:spMk id="15" creationId="{7B42427A-0A1F-4A55-8705-D9179F1E0CF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618403553" sldId="280"/>
            <ac:spMk id="17" creationId="{EE54A6FE-D8CB-48A3-900B-053D4EBD3B85}"/>
          </ac:spMkLst>
        </pc:sp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1:00:35.696" v="577" actId="14100"/>
        <pc:sldMkLst>
          <pc:docMk/>
          <pc:sldMk cId="1897192599" sldId="282"/>
        </pc:sldMkLst>
        <pc:spChg chg="mod ord">
          <ac:chgData name="Dawid Wilk" userId="S::dawid.wilk@sp3legionowo.pl::529544c7-3261-4773-b77b-663fe0c86d72" providerId="AD" clId="Web-{5D96CE18-3ABD-E3AA-1A58-9706D0BC48D5}" dt="2021-03-02T21:00:10.555" v="571" actId="14100"/>
          <ac:spMkLst>
            <pc:docMk/>
            <pc:sldMk cId="1897192599" sldId="282"/>
            <ac:spMk id="2" creationId="{FBE0B2A4-BB66-4B51-A15D-4327588D7F9A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1:00:25.445" v="575" actId="14100"/>
          <ac:spMkLst>
            <pc:docMk/>
            <pc:sldMk cId="1897192599" sldId="282"/>
            <ac:spMk id="3" creationId="{CD50F5EF-316D-49AC-BB08-F0910FF214D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897192599" sldId="282"/>
            <ac:spMk id="9" creationId="{88C97474-5879-4DB5-B4F3-F0357104BC8E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897192599" sldId="282"/>
            <ac:spMk id="11" creationId="{9831CBB7-4817-4B54-A7F9-0AE2D0C4787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897192599" sldId="282"/>
            <ac:spMk id="13" creationId="{96BC321D-B05F-4857-8880-97F61B9B7858}"/>
          </ac:spMkLst>
        </pc:spChg>
        <pc:picChg chg="mod">
          <ac:chgData name="Dawid Wilk" userId="S::dawid.wilk@sp3legionowo.pl::529544c7-3261-4773-b77b-663fe0c86d72" providerId="AD" clId="Web-{5D96CE18-3ABD-E3AA-1A58-9706D0BC48D5}" dt="2021-03-02T21:00:35.696" v="577" actId="14100"/>
          <ac:picMkLst>
            <pc:docMk/>
            <pc:sldMk cId="1897192599" sldId="282"/>
            <ac:picMk id="4" creationId="{D8B895CC-4123-47BD-80FA-E4A77507052B}"/>
          </ac:picMkLst>
        </pc:picChg>
      </pc:sldChg>
      <pc:sldChg chg="addSp delSp modSp mod modClrScheme setClrOvrMap delDesignElem chgLayout">
        <pc:chgData name="Dawid Wilk" userId="S::dawid.wilk@sp3legionowo.pl::529544c7-3261-4773-b77b-663fe0c86d72" providerId="AD" clId="Web-{5D96CE18-3ABD-E3AA-1A58-9706D0BC48D5}" dt="2021-03-02T21:01:31.493" v="585" actId="14100"/>
        <pc:sldMkLst>
          <pc:docMk/>
          <pc:sldMk cId="1242958873" sldId="283"/>
        </pc:sldMkLst>
        <pc:spChg chg="mod ord">
          <ac:chgData name="Dawid Wilk" userId="S::dawid.wilk@sp3legionowo.pl::529544c7-3261-4773-b77b-663fe0c86d72" providerId="AD" clId="Web-{5D96CE18-3ABD-E3AA-1A58-9706D0BC48D5}" dt="2021-03-02T21:01:12.587" v="580" actId="14100"/>
          <ac:spMkLst>
            <pc:docMk/>
            <pc:sldMk cId="1242958873" sldId="283"/>
            <ac:spMk id="2" creationId="{09C3D3D9-38F0-4327-B816-68DBF8A9EEB4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1:01:31.493" v="585" actId="14100"/>
          <ac:spMkLst>
            <pc:docMk/>
            <pc:sldMk cId="1242958873" sldId="283"/>
            <ac:spMk id="3" creationId="{1A59AA15-6C24-461B-862C-0866BF0B4AD6}"/>
          </ac:spMkLst>
        </pc:spChg>
        <pc:spChg chg="add">
          <ac:chgData name="Dawid Wilk" userId="S::dawid.wilk@sp3legionowo.pl::529544c7-3261-4773-b77b-663fe0c86d72" providerId="AD" clId="Web-{5D96CE18-3ABD-E3AA-1A58-9706D0BC48D5}" dt="2021-03-02T21:01:01.196" v="579"/>
          <ac:spMkLst>
            <pc:docMk/>
            <pc:sldMk cId="1242958873" sldId="283"/>
            <ac:spMk id="6" creationId="{A3BAF07C-C39E-42EB-BB22-8D46691D97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242958873" sldId="283"/>
            <ac:spMk id="9" creationId="{504BED40-EAF7-4E55-AFF7-2CD840EBD3A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242958873" sldId="283"/>
            <ac:spMk id="11" creationId="{F367CCF1-BB1E-41CF-8499-94A870C33EFA}"/>
          </ac:spMkLst>
        </pc:spChg>
        <pc:grpChg chg="add">
          <ac:chgData name="Dawid Wilk" userId="S::dawid.wilk@sp3legionowo.pl::529544c7-3261-4773-b77b-663fe0c86d72" providerId="AD" clId="Web-{5D96CE18-3ABD-E3AA-1A58-9706D0BC48D5}" dt="2021-03-02T21:01:01.196" v="579"/>
          <ac:grpSpMkLst>
            <pc:docMk/>
            <pc:sldMk cId="1242958873" sldId="283"/>
            <ac:grpSpMk id="7" creationId="{D8E9CF54-0466-4261-9E62-0249E60E1886}"/>
          </ac:grpSpMkLst>
        </pc:grpChg>
        <pc:picChg chg="mod">
          <ac:chgData name="Dawid Wilk" userId="S::dawid.wilk@sp3legionowo.pl::529544c7-3261-4773-b77b-663fe0c86d72" providerId="AD" clId="Web-{5D96CE18-3ABD-E3AA-1A58-9706D0BC48D5}" dt="2021-03-02T21:01:01.196" v="579"/>
          <ac:picMkLst>
            <pc:docMk/>
            <pc:sldMk cId="1242958873" sldId="283"/>
            <ac:picMk id="4" creationId="{E32E81FF-E826-435B-87F4-4F97CE33822A}"/>
          </ac:picMkLst>
        </pc:pic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1:01:42.665" v="586" actId="20577"/>
        <pc:sldMkLst>
          <pc:docMk/>
          <pc:sldMk cId="322095351" sldId="284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322095351" sldId="284"/>
            <ac:spMk id="2" creationId="{B813D5F4-CE8E-44CC-9137-4A77BEF52D79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1:01:42.665" v="586" actId="20577"/>
          <ac:spMkLst>
            <pc:docMk/>
            <pc:sldMk cId="322095351" sldId="284"/>
            <ac:spMk id="3" creationId="{BF4CC30A-8245-41DD-8680-460E99AD49E1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22095351" sldId="284"/>
            <ac:spMk id="9" creationId="{1BB56EB9-078F-4952-AC1F-149C7A0AE4D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22095351" sldId="284"/>
            <ac:spMk id="11" creationId="{D3772EE4-ED5E-4D3A-A306-B22CF866786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22095351" sldId="284"/>
            <ac:spMk id="13" creationId="{10058680-D07C-4893-B2B7-91543F18AB3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22095351" sldId="284"/>
            <ac:spMk id="15" creationId="{7B42427A-0A1F-4A55-8705-D9179F1E0CF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22095351" sldId="284"/>
            <ac:spMk id="17" creationId="{EE54A6FE-D8CB-48A3-900B-053D4EBD3B85}"/>
          </ac:spMkLst>
        </pc:sp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21:02:20.790" v="592" actId="14100"/>
        <pc:sldMkLst>
          <pc:docMk/>
          <pc:sldMk cId="3059282784" sldId="285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3059282784" sldId="285"/>
            <ac:spMk id="2" creationId="{E363F6FC-8B51-450F-A574-89B20850F11F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1:02:20.790" v="592" actId="14100"/>
          <ac:spMkLst>
            <pc:docMk/>
            <pc:sldMk cId="3059282784" sldId="285"/>
            <ac:spMk id="3" creationId="{660871AA-FDA9-4383-A415-8AFAB968CC18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059282784" sldId="285"/>
            <ac:spMk id="9" creationId="{3CED7894-4F62-4A6C-8DB5-DB5BE08E9C0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3059282784" sldId="285"/>
            <ac:spMk id="11" creationId="{E536F3B4-50F6-4C52-8F76-4EB1214719DC}"/>
          </ac:spMkLst>
        </pc:sp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19:43:00.761" v="142"/>
        <pc:sldMkLst>
          <pc:docMk/>
          <pc:sldMk cId="2992791244" sldId="287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2992791244" sldId="287"/>
            <ac:spMk id="2" creationId="{62D6BB32-1844-461C-BC6B-77D4071009EE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2992791244" sldId="287"/>
            <ac:spMk id="3" creationId="{00B3CF11-B5D8-421B-9717-161A24575FC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37:21.835" v="101"/>
          <ac:spMkLst>
            <pc:docMk/>
            <pc:sldMk cId="2992791244" sldId="287"/>
            <ac:spMk id="10" creationId="{3CED7894-4F62-4A6C-8DB5-DB5BE08E9C03}"/>
          </ac:spMkLst>
        </pc:spChg>
        <pc:spChg chg="del">
          <ac:chgData name="Dawid Wilk" userId="S::dawid.wilk@sp3legionowo.pl::529544c7-3261-4773-b77b-663fe0c86d72" providerId="AD" clId="Web-{5D96CE18-3ABD-E3AA-1A58-9706D0BC48D5}" dt="2021-03-02T19:37:21.835" v="101"/>
          <ac:spMkLst>
            <pc:docMk/>
            <pc:sldMk cId="2992791244" sldId="287"/>
            <ac:spMk id="12" creationId="{E536F3B4-50F6-4C52-8F76-4EB1214719D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38:19.976" v="116"/>
          <ac:spMkLst>
            <pc:docMk/>
            <pc:sldMk cId="2992791244" sldId="287"/>
            <ac:spMk id="17" creationId="{F875149D-F692-45DA-8324-D5E0193D5FC4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38:19.976" v="116"/>
          <ac:spMkLst>
            <pc:docMk/>
            <pc:sldMk cId="2992791244" sldId="287"/>
            <ac:spMk id="19" creationId="{C0B19935-C760-4698-9DD1-973C8A428D26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38:19.976" v="116"/>
          <ac:spMkLst>
            <pc:docMk/>
            <pc:sldMk cId="2992791244" sldId="287"/>
            <ac:spMk id="21" creationId="{08990612-E008-4F02-AEBB-B140BE753558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38:19.976" v="116"/>
          <ac:spMkLst>
            <pc:docMk/>
            <pc:sldMk cId="2992791244" sldId="287"/>
            <ac:spMk id="23" creationId="{A310A41F-3A14-4150-B6CF-0A577DDDEAD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38:19.976" v="116"/>
          <ac:spMkLst>
            <pc:docMk/>
            <pc:sldMk cId="2992791244" sldId="287"/>
            <ac:spMk id="25" creationId="{7B89EEFD-93BC-4ACF-962C-E6279E72B00B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0:10.618" v="125"/>
          <ac:spMkLst>
            <pc:docMk/>
            <pc:sldMk cId="2992791244" sldId="287"/>
            <ac:spMk id="30" creationId="{1BB56EB9-078F-4952-AC1F-149C7A0AE4D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0:10.618" v="125"/>
          <ac:spMkLst>
            <pc:docMk/>
            <pc:sldMk cId="2992791244" sldId="287"/>
            <ac:spMk id="32" creationId="{D3772EE4-ED5E-4D3A-A306-B22CF866786D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0:10.618" v="125"/>
          <ac:spMkLst>
            <pc:docMk/>
            <pc:sldMk cId="2992791244" sldId="287"/>
            <ac:spMk id="34" creationId="{10058680-D07C-4893-B2B7-91543F18AB3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0:10.618" v="125"/>
          <ac:spMkLst>
            <pc:docMk/>
            <pc:sldMk cId="2992791244" sldId="287"/>
            <ac:spMk id="36" creationId="{7B42427A-0A1F-4A55-8705-D9179F1E0CFB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0:10.618" v="125"/>
          <ac:spMkLst>
            <pc:docMk/>
            <pc:sldMk cId="2992791244" sldId="287"/>
            <ac:spMk id="38" creationId="{EE54A6FE-D8CB-48A3-900B-053D4EBD3B8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992791244" sldId="287"/>
            <ac:spMk id="43" creationId="{7A4CA679-3546-4E14-8FB8-F57168C3763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992791244" sldId="287"/>
            <ac:spMk id="45" creationId="{44D16E90-7C64-4C04-A50A-B866A1A92B4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992791244" sldId="287"/>
            <ac:spMk id="47" creationId="{DBE4DD59-5AA2-46C6-B6A8-9B4C62D19877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992791244" sldId="287"/>
            <ac:spMk id="49" creationId="{05EA9C52-0283-4714-A38F-0864C8B09DCE}"/>
          </ac:spMkLst>
        </pc:spChg>
        <pc:picChg chg="mod ord">
          <ac:chgData name="Dawid Wilk" userId="S::dawid.wilk@sp3legionowo.pl::529544c7-3261-4773-b77b-663fe0c86d72" providerId="AD" clId="Web-{5D96CE18-3ABD-E3AA-1A58-9706D0BC48D5}" dt="2021-03-02T19:40:44.837" v="132" actId="14100"/>
          <ac:picMkLst>
            <pc:docMk/>
            <pc:sldMk cId="2992791244" sldId="287"/>
            <ac:picMk id="5" creationId="{34FFC2CA-D0F5-4623-8E5C-B19D8BD27541}"/>
          </ac:picMkLst>
        </pc:picChg>
      </pc:sldChg>
      <pc:sldChg chg="addSp modSp mod setBg modClrScheme setClrOvrMap chgLayout">
        <pc:chgData name="Dawid Wilk" userId="S::dawid.wilk@sp3legionowo.pl::529544c7-3261-4773-b77b-663fe0c86d72" providerId="AD" clId="Web-{5D96CE18-3ABD-E3AA-1A58-9706D0BC48D5}" dt="2021-03-02T19:49:22.500" v="194" actId="14100"/>
        <pc:sldMkLst>
          <pc:docMk/>
          <pc:sldMk cId="1962073830" sldId="288"/>
        </pc:sldMkLst>
        <pc:spChg chg="mod ord">
          <ac:chgData name="Dawid Wilk" userId="S::dawid.wilk@sp3legionowo.pl::529544c7-3261-4773-b77b-663fe0c86d72" providerId="AD" clId="Web-{5D96CE18-3ABD-E3AA-1A58-9706D0BC48D5}" dt="2021-03-02T19:49:22.500" v="194" actId="14100"/>
          <ac:spMkLst>
            <pc:docMk/>
            <pc:sldMk cId="1962073830" sldId="288"/>
            <ac:spMk id="3" creationId="{6771DC6C-B0B6-4342-8D5B-322B520E8DFC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7:33.420" v="174"/>
          <ac:spMkLst>
            <pc:docMk/>
            <pc:sldMk cId="1962073830" sldId="288"/>
            <ac:spMk id="36" creationId="{10CE3618-1D7A-4256-B2AF-9DB692996C65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7:33.420" v="174"/>
          <ac:spMkLst>
            <pc:docMk/>
            <pc:sldMk cId="1962073830" sldId="288"/>
            <ac:spMk id="61" creationId="{B0BC2F97-F3ED-4F01-B461-9A522CD9723D}"/>
          </ac:spMkLst>
        </pc:spChg>
        <pc:grpChg chg="add">
          <ac:chgData name="Dawid Wilk" userId="S::dawid.wilk@sp3legionowo.pl::529544c7-3261-4773-b77b-663fe0c86d72" providerId="AD" clId="Web-{5D96CE18-3ABD-E3AA-1A58-9706D0BC48D5}" dt="2021-03-02T19:47:33.420" v="174"/>
          <ac:grpSpMkLst>
            <pc:docMk/>
            <pc:sldMk cId="1962073830" sldId="288"/>
            <ac:grpSpMk id="30" creationId="{15E1AC81-83F2-45A8-9054-15570F4E2557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19:47:33.420" v="174"/>
          <ac:grpSpMkLst>
            <pc:docMk/>
            <pc:sldMk cId="1962073830" sldId="288"/>
            <ac:grpSpMk id="31" creationId="{FBF129BC-EA9E-4D20-898B-399F7727DFB9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19:47:33.420" v="174"/>
          <ac:grpSpMkLst>
            <pc:docMk/>
            <pc:sldMk cId="1962073830" sldId="288"/>
            <ac:grpSpMk id="38" creationId="{9CC40045-3931-4F5B-BFDA-CB5657884F65}"/>
          </ac:grpSpMkLst>
        </pc:grpChg>
      </pc:sldChg>
      <pc:sldChg chg="delSp modSp mod modClrScheme delDesignElem chgLayout">
        <pc:chgData name="Dawid Wilk" userId="S::dawid.wilk@sp3legionowo.pl::529544c7-3261-4773-b77b-663fe0c86d72" providerId="AD" clId="Web-{5D96CE18-3ABD-E3AA-1A58-9706D0BC48D5}" dt="2021-03-02T19:43:00.761" v="142"/>
        <pc:sldMkLst>
          <pc:docMk/>
          <pc:sldMk cId="867832050" sldId="290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867832050" sldId="290"/>
            <ac:spMk id="2" creationId="{44BB14BF-3C21-4EA7-8A50-4EC5446B2039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867832050" sldId="290"/>
            <ac:spMk id="3" creationId="{96CF729F-8DBF-435C-ABAF-3F8795F3B01F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867832050" sldId="290"/>
            <ac:spMk id="8" creationId="{F858DF7D-C2D0-4B03-A7A0-2F06B789EE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867832050" sldId="290"/>
            <ac:spMk id="10" creationId="{1B26B711-3121-40B0-8377-A64F3DC00C7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867832050" sldId="290"/>
            <ac:spMk id="12" creationId="{645C4D3D-ABBA-4B4E-93E5-01E3437198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867832050" sldId="290"/>
            <ac:spMk id="14" creationId="{98DDD5E5-0097-4C6C-B266-5732EDA96CC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867832050" sldId="290"/>
            <ac:spMk id="16" creationId="{8952EF87-C74F-4D3F-9CAD-EEA1733C9BD0}"/>
          </ac:spMkLst>
        </pc:spChg>
      </pc:sldChg>
      <pc:sldChg chg="modSp mod modClrScheme chgLayout">
        <pc:chgData name="Dawid Wilk" userId="S::dawid.wilk@sp3legionowo.pl::529544c7-3261-4773-b77b-663fe0c86d72" providerId="AD" clId="Web-{5D96CE18-3ABD-E3AA-1A58-9706D0BC48D5}" dt="2021-03-02T19:43:00.761" v="142"/>
        <pc:sldMkLst>
          <pc:docMk/>
          <pc:sldMk cId="15659822" sldId="293"/>
        </pc:sldMkLst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15659822" sldId="293"/>
            <ac:spMk id="2" creationId="{F78EDF95-F54C-47FA-8FD5-0BFEC377EC8D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19:43:00.761" v="142"/>
          <ac:spMkLst>
            <pc:docMk/>
            <pc:sldMk cId="15659822" sldId="293"/>
            <ac:spMk id="3" creationId="{0DD7F033-673D-437D-9691-4CAA8F5C9467}"/>
          </ac:spMkLst>
        </pc:spChg>
      </pc:sldChg>
      <pc:sldChg chg="addSp delSp modSp mod setBg modClrScheme delDesignElem chgLayout">
        <pc:chgData name="Dawid Wilk" userId="S::dawid.wilk@sp3legionowo.pl::529544c7-3261-4773-b77b-663fe0c86d72" providerId="AD" clId="Web-{5D96CE18-3ABD-E3AA-1A58-9706D0BC48D5}" dt="2021-03-02T19:50:46.969" v="206" actId="14100"/>
        <pc:sldMkLst>
          <pc:docMk/>
          <pc:sldMk cId="4057664820" sldId="294"/>
        </pc:sldMkLst>
        <pc:spChg chg="mod">
          <ac:chgData name="Dawid Wilk" userId="S::dawid.wilk@sp3legionowo.pl::529544c7-3261-4773-b77b-663fe0c86d72" providerId="AD" clId="Web-{5D96CE18-3ABD-E3AA-1A58-9706D0BC48D5}" dt="2021-03-02T19:50:46.969" v="206" actId="14100"/>
          <ac:spMkLst>
            <pc:docMk/>
            <pc:sldMk cId="4057664820" sldId="294"/>
            <ac:spMk id="4" creationId="{04CD7303-E494-44E8-9582-C5E4AAF6E2D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057664820" sldId="294"/>
            <ac:spMk id="6" creationId="{DCF4EB5C-ED25-4675-8255-2F5B12CFFCF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057664820" sldId="294"/>
            <ac:spMk id="7" creationId="{9514EC6E-A557-42A2-BCDC-3ABFFC5E564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057664820" sldId="294"/>
            <ac:spMk id="8" creationId="{905482C9-EB42-4BFE-95BF-7FD661F0765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057664820" sldId="294"/>
            <ac:spMk id="10" creationId="{8D1F1056-9A78-4FBC-9404-54512B6B5852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057664820" sldId="294"/>
            <ac:spMk id="12" creationId="{9659E4B7-86DE-4B00-A707-DD85CE5DB356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9:37.578" v="195"/>
          <ac:spMkLst>
            <pc:docMk/>
            <pc:sldMk cId="4057664820" sldId="294"/>
            <ac:spMk id="37" creationId="{F3C5918A-1DC5-4CF3-AA27-00AA3088AA9F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9:37.578" v="195"/>
          <ac:spMkLst>
            <pc:docMk/>
            <pc:sldMk cId="4057664820" sldId="294"/>
            <ac:spMk id="39" creationId="{B786683A-6FD6-4BF7-B3B0-DC397677391F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9:37.578" v="195"/>
          <ac:spMkLst>
            <pc:docMk/>
            <pc:sldMk cId="4057664820" sldId="294"/>
            <ac:spMk id="41" creationId="{05169E50-59FB-4AEE-B61D-44A882A4CD2C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9:37.578" v="195"/>
          <ac:spMkLst>
            <pc:docMk/>
            <pc:sldMk cId="4057664820" sldId="294"/>
            <ac:spMk id="43" creationId="{117C30F0-5A38-4B60-B632-3AF7C2780824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9:37.578" v="195"/>
          <ac:spMkLst>
            <pc:docMk/>
            <pc:sldMk cId="4057664820" sldId="294"/>
            <ac:spMk id="45" creationId="{A200CBA5-3F2B-4AAC-9F86-99AFECC19C1D}"/>
          </ac:spMkLst>
        </pc:spChg>
        <pc:grpChg chg="add">
          <ac:chgData name="Dawid Wilk" userId="S::dawid.wilk@sp3legionowo.pl::529544c7-3261-4773-b77b-663fe0c86d72" providerId="AD" clId="Web-{5D96CE18-3ABD-E3AA-1A58-9706D0BC48D5}" dt="2021-03-02T19:49:37.578" v="195"/>
          <ac:grpSpMkLst>
            <pc:docMk/>
            <pc:sldMk cId="4057664820" sldId="294"/>
            <ac:grpSpMk id="31" creationId="{15E1AC81-83F2-45A8-9054-15570F4E2557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19:49:37.578" v="195"/>
          <ac:grpSpMkLst>
            <pc:docMk/>
            <pc:sldMk cId="4057664820" sldId="294"/>
            <ac:grpSpMk id="32" creationId="{FBF129BC-EA9E-4D20-898B-399F7727DFB9}"/>
          </ac:grpSpMkLst>
        </pc:grp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19:52:19.814" v="222" actId="14100"/>
        <pc:sldMkLst>
          <pc:docMk/>
          <pc:sldMk cId="934989729" sldId="295"/>
        </pc:sldMkLst>
        <pc:spChg chg="mod">
          <ac:chgData name="Dawid Wilk" userId="S::dawid.wilk@sp3legionowo.pl::529544c7-3261-4773-b77b-663fe0c86d72" providerId="AD" clId="Web-{5D96CE18-3ABD-E3AA-1A58-9706D0BC48D5}" dt="2021-03-02T19:52:19.814" v="222" actId="14100"/>
          <ac:spMkLst>
            <pc:docMk/>
            <pc:sldMk cId="934989729" sldId="295"/>
            <ac:spMk id="2" creationId="{491E6F90-3861-439F-A5A9-FB09C67F33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7" creationId="{DCF4EB5C-ED25-4675-8255-2F5B12CFFCF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9" creationId="{9514EC6E-A557-42A2-BCDC-3ABFFC5E564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11" creationId="{905482C9-EB42-4BFE-95BF-7FD661F0765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13" creationId="{F858DF7D-C2D0-4B03-A7A0-2F06B789EE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15" creationId="{1B26B711-3121-40B0-8377-A64F3DC00C7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17" creationId="{645C4D3D-ABBA-4B4E-93E5-01E3437198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19" creationId="{98DDD5E5-0097-4C6C-B266-5732EDA96CC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934989729" sldId="295"/>
            <ac:spMk id="21" creationId="{8952EF87-C74F-4D3F-9CAD-EEA1733C9BD0}"/>
          </ac:spMkLst>
        </pc:spChg>
        <pc:spChg chg="add">
          <ac:chgData name="Dawid Wilk" userId="S::dawid.wilk@sp3legionowo.pl::529544c7-3261-4773-b77b-663fe0c86d72" providerId="AD" clId="Web-{5D96CE18-3ABD-E3AA-1A58-9706D0BC48D5}" dt="2021-03-02T19:51:00.407" v="207"/>
          <ac:spMkLst>
            <pc:docMk/>
            <pc:sldMk cId="934989729" sldId="295"/>
            <ac:spMk id="35" creationId="{90F08744-9D7B-4693-B8D6-2A5210AE96F6}"/>
          </ac:spMkLst>
        </pc:spChg>
        <pc:spChg chg="add">
          <ac:chgData name="Dawid Wilk" userId="S::dawid.wilk@sp3legionowo.pl::529544c7-3261-4773-b77b-663fe0c86d72" providerId="AD" clId="Web-{5D96CE18-3ABD-E3AA-1A58-9706D0BC48D5}" dt="2021-03-02T19:51:00.407" v="207"/>
          <ac:spMkLst>
            <pc:docMk/>
            <pc:sldMk cId="934989729" sldId="295"/>
            <ac:spMk id="37" creationId="{5B2E630F-F386-44FA-B1A1-C10A9BF4346C}"/>
          </ac:spMkLst>
        </pc:spChg>
        <pc:spChg chg="add">
          <ac:chgData name="Dawid Wilk" userId="S::dawid.wilk@sp3legionowo.pl::529544c7-3261-4773-b77b-663fe0c86d72" providerId="AD" clId="Web-{5D96CE18-3ABD-E3AA-1A58-9706D0BC48D5}" dt="2021-03-02T19:51:00.407" v="207"/>
          <ac:spMkLst>
            <pc:docMk/>
            <pc:sldMk cId="934989729" sldId="295"/>
            <ac:spMk id="39" creationId="{73567C09-8B4D-49A6-A711-C44C5807D8DD}"/>
          </ac:spMkLst>
        </pc:spChg>
        <pc:grpChg chg="add">
          <ac:chgData name="Dawid Wilk" userId="S::dawid.wilk@sp3legionowo.pl::529544c7-3261-4773-b77b-663fe0c86d72" providerId="AD" clId="Web-{5D96CE18-3ABD-E3AA-1A58-9706D0BC48D5}" dt="2021-03-02T19:51:00.407" v="207"/>
          <ac:grpSpMkLst>
            <pc:docMk/>
            <pc:sldMk cId="934989729" sldId="295"/>
            <ac:grpSpMk id="4" creationId="{15E1AC81-83F2-45A8-9054-15570F4E2557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19:51:00.407" v="207"/>
          <ac:grpSpMkLst>
            <pc:docMk/>
            <pc:sldMk cId="934989729" sldId="295"/>
            <ac:grpSpMk id="30" creationId="{FBF129BC-EA9E-4D20-898B-399F7727DFB9}"/>
          </ac:grpSpMkLst>
        </pc:grpChg>
      </pc:sldChg>
      <pc:sldChg chg="addSp delSp modSp mod modClrScheme delDesignElem chgLayout">
        <pc:chgData name="Dawid Wilk" userId="S::dawid.wilk@sp3legionowo.pl::529544c7-3261-4773-b77b-663fe0c86d72" providerId="AD" clId="Web-{5D96CE18-3ABD-E3AA-1A58-9706D0BC48D5}" dt="2021-03-02T20:06:31.652" v="351" actId="20577"/>
        <pc:sldMkLst>
          <pc:docMk/>
          <pc:sldMk cId="1090762666" sldId="296"/>
        </pc:sldMkLst>
        <pc:spChg chg="mod ord">
          <ac:chgData name="Dawid Wilk" userId="S::dawid.wilk@sp3legionowo.pl::529544c7-3261-4773-b77b-663fe0c86d72" providerId="AD" clId="Web-{5D96CE18-3ABD-E3AA-1A58-9706D0BC48D5}" dt="2021-03-02T20:06:20.387" v="350" actId="20577"/>
          <ac:spMkLst>
            <pc:docMk/>
            <pc:sldMk cId="1090762666" sldId="296"/>
            <ac:spMk id="2" creationId="{9C1F6418-9EAE-4441-9FD8-308625CEDC20}"/>
          </ac:spMkLst>
        </pc:spChg>
        <pc:spChg chg="mod ord">
          <ac:chgData name="Dawid Wilk" userId="S::dawid.wilk@sp3legionowo.pl::529544c7-3261-4773-b77b-663fe0c86d72" providerId="AD" clId="Web-{5D96CE18-3ABD-E3AA-1A58-9706D0BC48D5}" dt="2021-03-02T20:06:31.652" v="351" actId="20577"/>
          <ac:spMkLst>
            <pc:docMk/>
            <pc:sldMk cId="1090762666" sldId="296"/>
            <ac:spMk id="3" creationId="{45E275E3-56A7-4FA4-9A9F-8990F0569E28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6:05.105" v="349"/>
          <ac:spMkLst>
            <pc:docMk/>
            <pc:sldMk cId="1090762666" sldId="296"/>
            <ac:spMk id="5" creationId="{F3C5918A-1DC5-4CF3-AA27-00AA3088AA9F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6:05.105" v="349"/>
          <ac:spMkLst>
            <pc:docMk/>
            <pc:sldMk cId="1090762666" sldId="296"/>
            <ac:spMk id="6" creationId="{B786683A-6FD6-4BF7-B3B0-DC397677391F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6:05.105" v="349"/>
          <ac:spMkLst>
            <pc:docMk/>
            <pc:sldMk cId="1090762666" sldId="296"/>
            <ac:spMk id="7" creationId="{05169E50-59FB-4AEE-B61D-44A882A4CD2C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90762666" sldId="296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6:05.105" v="349"/>
          <ac:spMkLst>
            <pc:docMk/>
            <pc:sldMk cId="1090762666" sldId="296"/>
            <ac:spMk id="9" creationId="{117C30F0-5A38-4B60-B632-3AF7C278082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90762666" sldId="296"/>
            <ac:spMk id="10" creationId="{E8CCE107-A70B-4916-9A0B-751C70B9B59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90762666" sldId="296"/>
            <ac:spMk id="12" creationId="{9A925BC7-7CC5-4A0C-9B3D-8829EBF281B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1090762666" sldId="296"/>
            <ac:spMk id="14" creationId="{6E67D916-28C7-4965-BA3C-287FB857979C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6:05.105" v="349"/>
          <ac:spMkLst>
            <pc:docMk/>
            <pc:sldMk cId="1090762666" sldId="296"/>
            <ac:spMk id="16" creationId="{A200CBA5-3F2B-4AAC-9F86-99AFECC19C1D}"/>
          </ac:spMkLst>
        </pc:sp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19:46:59.529" v="173" actId="20577"/>
        <pc:sldMkLst>
          <pc:docMk/>
          <pc:sldMk cId="2143604589" sldId="298"/>
        </pc:sldMkLst>
        <pc:spChg chg="mod">
          <ac:chgData name="Dawid Wilk" userId="S::dawid.wilk@sp3legionowo.pl::529544c7-3261-4773-b77b-663fe0c86d72" providerId="AD" clId="Web-{5D96CE18-3ABD-E3AA-1A58-9706D0BC48D5}" dt="2021-03-02T19:46:59.529" v="173" actId="20577"/>
          <ac:spMkLst>
            <pc:docMk/>
            <pc:sldMk cId="2143604589" sldId="298"/>
            <ac:spMk id="2" creationId="{15722102-8087-45A0-850D-2030910A5D9B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7" creationId="{DCF4EB5C-ED25-4675-8255-2F5B12CFFCF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9" creationId="{9514EC6E-A557-42A2-BCDC-3ABFFC5E564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11" creationId="{905482C9-EB42-4BFE-95BF-7FD661F0765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13" creationId="{F858DF7D-C2D0-4B03-A7A0-2F06B789EE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15" creationId="{1B26B711-3121-40B0-8377-A64F3DC00C7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17" creationId="{645C4D3D-ABBA-4B4E-93E5-01E3437198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19" creationId="{98DDD5E5-0097-4C6C-B266-5732EDA96CC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143604589" sldId="298"/>
            <ac:spMk id="21" creationId="{8952EF87-C74F-4D3F-9CAD-EEA1733C9BD0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6:32.326" v="170"/>
          <ac:spMkLst>
            <pc:docMk/>
            <pc:sldMk cId="2143604589" sldId="298"/>
            <ac:spMk id="35" creationId="{90F08744-9D7B-4693-B8D6-2A5210AE96F6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6:32.326" v="170"/>
          <ac:spMkLst>
            <pc:docMk/>
            <pc:sldMk cId="2143604589" sldId="298"/>
            <ac:spMk id="37" creationId="{5B2E630F-F386-44FA-B1A1-C10A9BF4346C}"/>
          </ac:spMkLst>
        </pc:spChg>
        <pc:spChg chg="add">
          <ac:chgData name="Dawid Wilk" userId="S::dawid.wilk@sp3legionowo.pl::529544c7-3261-4773-b77b-663fe0c86d72" providerId="AD" clId="Web-{5D96CE18-3ABD-E3AA-1A58-9706D0BC48D5}" dt="2021-03-02T19:46:32.326" v="170"/>
          <ac:spMkLst>
            <pc:docMk/>
            <pc:sldMk cId="2143604589" sldId="298"/>
            <ac:spMk id="39" creationId="{73567C09-8B4D-49A6-A711-C44C5807D8DD}"/>
          </ac:spMkLst>
        </pc:spChg>
        <pc:grpChg chg="add">
          <ac:chgData name="Dawid Wilk" userId="S::dawid.wilk@sp3legionowo.pl::529544c7-3261-4773-b77b-663fe0c86d72" providerId="AD" clId="Web-{5D96CE18-3ABD-E3AA-1A58-9706D0BC48D5}" dt="2021-03-02T19:46:32.326" v="170"/>
          <ac:grpSpMkLst>
            <pc:docMk/>
            <pc:sldMk cId="2143604589" sldId="298"/>
            <ac:grpSpMk id="4" creationId="{15E1AC81-83F2-45A8-9054-15570F4E2557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19:46:32.326" v="170"/>
          <ac:grpSpMkLst>
            <pc:docMk/>
            <pc:sldMk cId="2143604589" sldId="298"/>
            <ac:grpSpMk id="30" creationId="{FBF129BC-EA9E-4D20-898B-399F7727DFB9}"/>
          </ac:grpSpMkLst>
        </pc:grpChg>
      </pc:sldChg>
      <pc:sldChg chg="addSp delSp modSp mod modClrScheme setClrOvrMap delDesignElem chgLayout">
        <pc:chgData name="Dawid Wilk" userId="S::dawid.wilk@sp3legionowo.pl::529544c7-3261-4773-b77b-663fe0c86d72" providerId="AD" clId="Web-{5D96CE18-3ABD-E3AA-1A58-9706D0BC48D5}" dt="2021-03-02T20:05:03.058" v="348" actId="14100"/>
        <pc:sldMkLst>
          <pc:docMk/>
          <pc:sldMk cId="205867850" sldId="300"/>
        </pc:sldMkLst>
        <pc:spChg chg="mod ord">
          <ac:chgData name="Dawid Wilk" userId="S::dawid.wilk@sp3legionowo.pl::529544c7-3261-4773-b77b-663fe0c86d72" providerId="AD" clId="Web-{5D96CE18-3ABD-E3AA-1A58-9706D0BC48D5}" dt="2021-03-02T20:04:46.511" v="345" actId="14100"/>
          <ac:spMkLst>
            <pc:docMk/>
            <pc:sldMk cId="205867850" sldId="300"/>
            <ac:spMk id="2" creationId="{635D94EF-D3B6-45B1-80E1-588B76B3C58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7" creationId="{DCF4EB5C-ED25-4675-8255-2F5B12CFFCF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9" creationId="{9514EC6E-A557-42A2-BCDC-3ABFFC5E564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11" creationId="{905482C9-EB42-4BFE-95BF-7FD661F0765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13" creationId="{F858DF7D-C2D0-4B03-A7A0-2F06B789EE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15" creationId="{1B26B711-3121-40B0-8377-A64F3DC00C7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17" creationId="{645C4D3D-ABBA-4B4E-93E5-01E3437198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19" creationId="{98DDD5E5-0097-4C6C-B266-5732EDA96CC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205867850" sldId="300"/>
            <ac:spMk id="21" creationId="{8952EF87-C74F-4D3F-9CAD-EEA1733C9BD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58:48.428" v="295"/>
          <ac:spMkLst>
            <pc:docMk/>
            <pc:sldMk cId="205867850" sldId="300"/>
            <ac:spMk id="36" creationId="{398E8958-A0BD-4366-8F61-3A496C51CD6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58:48.428" v="295"/>
          <ac:spMkLst>
            <pc:docMk/>
            <pc:sldMk cId="205867850" sldId="300"/>
            <ac:spMk id="61" creationId="{1429180E-866D-447C-A170-484000E4897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58:48.428" v="295"/>
          <ac:spMkLst>
            <pc:docMk/>
            <pc:sldMk cId="205867850" sldId="300"/>
            <ac:spMk id="63" creationId="{FEE51AA4-287D-4CB8-8CD4-D6986106F43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58:48.428" v="295"/>
          <ac:spMkLst>
            <pc:docMk/>
            <pc:sldMk cId="205867850" sldId="300"/>
            <ac:spMk id="65" creationId="{0177ACA7-E71A-4888-9EBD-074801D881C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19:58:48.428" v="295"/>
          <ac:spMkLst>
            <pc:docMk/>
            <pc:sldMk cId="205867850" sldId="300"/>
            <ac:spMk id="67" creationId="{B2DF6337-9683-4A06-B3D5-CB22C7F4F2BE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0:11.054" v="310"/>
          <ac:spMkLst>
            <pc:docMk/>
            <pc:sldMk cId="205867850" sldId="300"/>
            <ac:spMk id="100" creationId="{828D1E49-2A21-4A83-A0E0-FB1597B4B2ED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0:11.054" v="310"/>
          <ac:spMkLst>
            <pc:docMk/>
            <pc:sldMk cId="205867850" sldId="300"/>
            <ac:spMk id="125" creationId="{E972DE0D-2E53-4159-ABD3-C601524262C2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2:44.853" v="326"/>
          <ac:spMkLst>
            <pc:docMk/>
            <pc:sldMk cId="205867850" sldId="300"/>
            <ac:spMk id="158" creationId="{A3BAF07C-C39E-42EB-BB22-8D46691D9735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2:44.853" v="326"/>
          <ac:spMkLst>
            <pc:docMk/>
            <pc:sldMk cId="205867850" sldId="300"/>
            <ac:spMk id="198" creationId="{420F26D3-3E8E-4DBE-990B-7E0FA20C438C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2:44.837" v="325"/>
          <ac:spMkLst>
            <pc:docMk/>
            <pc:sldMk cId="205867850" sldId="300"/>
            <ac:spMk id="204" creationId="{828D1E49-2A21-4A83-A0E0-FB1597B4B2ED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2:44.837" v="325"/>
          <ac:spMkLst>
            <pc:docMk/>
            <pc:sldMk cId="205867850" sldId="300"/>
            <ac:spMk id="229" creationId="{E972DE0D-2E53-4159-ABD3-C601524262C2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19:58:48.428" v="295"/>
          <ac:grpSpMkLst>
            <pc:docMk/>
            <pc:sldMk cId="205867850" sldId="300"/>
            <ac:grpSpMk id="8" creationId="{E8DD8E1A-9945-4DBA-BC40-7A028BF32D2D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19:58:48.428" v="295"/>
          <ac:grpSpMkLst>
            <pc:docMk/>
            <pc:sldMk cId="205867850" sldId="300"/>
            <ac:grpSpMk id="31" creationId="{F35369DB-627C-41BD-9041-6426E8BF6604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19:58:48.428" v="295"/>
          <ac:grpSpMkLst>
            <pc:docMk/>
            <pc:sldMk cId="205867850" sldId="300"/>
            <ac:grpSpMk id="38" creationId="{D445862C-E73D-4EFB-9DD5-8A5E3473E113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0:11.054" v="310"/>
          <ac:grpSpMkLst>
            <pc:docMk/>
            <pc:sldMk cId="205867850" sldId="300"/>
            <ac:grpSpMk id="72" creationId="{AE19E2D2-078B-459F-A431-2037B063FDF3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0:11.054" v="310"/>
          <ac:grpSpMkLst>
            <pc:docMk/>
            <pc:sldMk cId="205867850" sldId="300"/>
            <ac:grpSpMk id="95" creationId="{E10C7CFA-FC7F-479C-9026-39109C0B5967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0:11.054" v="310"/>
          <ac:grpSpMkLst>
            <pc:docMk/>
            <pc:sldMk cId="205867850" sldId="300"/>
            <ac:grpSpMk id="102" creationId="{088B852E-5494-418B-A833-75CF016A9E20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2:44.837" v="325"/>
          <ac:grpSpMkLst>
            <pc:docMk/>
            <pc:sldMk cId="205867850" sldId="300"/>
            <ac:grpSpMk id="120" creationId="{AE19E2D2-078B-459F-A431-2037B063FDF3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130" creationId="{AE19E2D2-078B-459F-A431-2037B063FDF3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153" creationId="{E10C7CFA-FC7F-479C-9026-39109C0B5967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160" creationId="{D8E9CF54-0466-4261-9E62-0249E60E1886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181" creationId="{AE19E2D2-078B-459F-A431-2037B063FDF3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183" creationId="{E10C7CFA-FC7F-479C-9026-39109C0B5967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2:44.837" v="325"/>
          <ac:grpSpMkLst>
            <pc:docMk/>
            <pc:sldMk cId="205867850" sldId="300"/>
            <ac:grpSpMk id="199" creationId="{E10C7CFA-FC7F-479C-9026-39109C0B5967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203" creationId="{722ABC6A-2294-4E4E-AE51-D0B892F70C12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02:44.853" v="326"/>
          <ac:grpSpMkLst>
            <pc:docMk/>
            <pc:sldMk cId="205867850" sldId="300"/>
            <ac:grpSpMk id="205" creationId="{D239098C-7E72-4888-8711-496779E31023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2:44.837" v="325"/>
          <ac:grpSpMkLst>
            <pc:docMk/>
            <pc:sldMk cId="205867850" sldId="300"/>
            <ac:grpSpMk id="206" creationId="{088B852E-5494-418B-A833-75CF016A9E20}"/>
          </ac:grpSpMkLst>
        </pc:grpChg>
        <pc:picChg chg="add mod">
          <ac:chgData name="Dawid Wilk" userId="S::dawid.wilk@sp3legionowo.pl::529544c7-3261-4773-b77b-663fe0c86d72" providerId="AD" clId="Web-{5D96CE18-3ABD-E3AA-1A58-9706D0BC48D5}" dt="2021-03-02T20:05:03.058" v="348" actId="14100"/>
          <ac:picMkLst>
            <pc:docMk/>
            <pc:sldMk cId="205867850" sldId="300"/>
            <ac:picMk id="3" creationId="{515EB72E-6029-48FE-8181-520EA01B8249}"/>
          </ac:picMkLst>
        </pc:picChg>
      </pc:sldChg>
      <pc:sldChg chg="delSp del mod modClrScheme chgLayout">
        <pc:chgData name="Dawid Wilk" userId="S::dawid.wilk@sp3legionowo.pl::529544c7-3261-4773-b77b-663fe0c86d72" providerId="AD" clId="Web-{5D96CE18-3ABD-E3AA-1A58-9706D0BC48D5}" dt="2021-03-02T21:05:54.965" v="635"/>
        <pc:sldMkLst>
          <pc:docMk/>
          <pc:sldMk cId="487911522" sldId="301"/>
        </pc:sldMkLst>
        <pc:picChg chg="del">
          <ac:chgData name="Dawid Wilk" userId="S::dawid.wilk@sp3legionowo.pl::529544c7-3261-4773-b77b-663fe0c86d72" providerId="AD" clId="Web-{5D96CE18-3ABD-E3AA-1A58-9706D0BC48D5}" dt="2021-03-02T19:53:00.518" v="224"/>
          <ac:picMkLst>
            <pc:docMk/>
            <pc:sldMk cId="487911522" sldId="301"/>
            <ac:picMk id="2" creationId="{B8BA7E03-40CF-4A29-B510-DF3C5ED4A75D}"/>
          </ac:picMkLst>
        </pc:picChg>
      </pc:sldChg>
      <pc:sldChg chg="addSp delSp modSp mod setBg modClrScheme chgLayout">
        <pc:chgData name="Dawid Wilk" userId="S::dawid.wilk@sp3legionowo.pl::529544c7-3261-4773-b77b-663fe0c86d72" providerId="AD" clId="Web-{5D96CE18-3ABD-E3AA-1A58-9706D0BC48D5}" dt="2021-03-02T21:14:33.017" v="714" actId="20577"/>
        <pc:sldMkLst>
          <pc:docMk/>
          <pc:sldMk cId="1804673281" sldId="302"/>
        </pc:sldMkLst>
        <pc:spChg chg="del">
          <ac:chgData name="Dawid Wilk" userId="S::dawid.wilk@sp3legionowo.pl::529544c7-3261-4773-b77b-663fe0c86d72" providerId="AD" clId="Web-{5D96CE18-3ABD-E3AA-1A58-9706D0BC48D5}" dt="2021-03-02T21:06:02.809" v="636"/>
          <ac:spMkLst>
            <pc:docMk/>
            <pc:sldMk cId="1804673281" sldId="302"/>
            <ac:spMk id="2" creationId="{D1930C6D-4476-44A1-B898-6770131E700C}"/>
          </ac:spMkLst>
        </pc:spChg>
        <pc:spChg chg="add del mod">
          <ac:chgData name="Dawid Wilk" userId="S::dawid.wilk@sp3legionowo.pl::529544c7-3261-4773-b77b-663fe0c86d72" providerId="AD" clId="Web-{5D96CE18-3ABD-E3AA-1A58-9706D0BC48D5}" dt="2021-03-02T21:09:44.811" v="651"/>
          <ac:spMkLst>
            <pc:docMk/>
            <pc:sldMk cId="1804673281" sldId="302"/>
            <ac:spMk id="4" creationId="{83B5DB2D-2BB8-4B7F-8611-1B555F953CB4}"/>
          </ac:spMkLst>
        </pc:spChg>
        <pc:spChg chg="add mod ord">
          <ac:chgData name="Dawid Wilk" userId="S::dawid.wilk@sp3legionowo.pl::529544c7-3261-4773-b77b-663fe0c86d72" providerId="AD" clId="Web-{5D96CE18-3ABD-E3AA-1A58-9706D0BC48D5}" dt="2021-03-02T21:12:46.579" v="673"/>
          <ac:spMkLst>
            <pc:docMk/>
            <pc:sldMk cId="1804673281" sldId="302"/>
            <ac:spMk id="5" creationId="{F8A71F76-8061-47BF-A5C9-93F136686A5D}"/>
          </ac:spMkLst>
        </pc:spChg>
        <pc:spChg chg="add mod">
          <ac:chgData name="Dawid Wilk" userId="S::dawid.wilk@sp3legionowo.pl::529544c7-3261-4773-b77b-663fe0c86d72" providerId="AD" clId="Web-{5D96CE18-3ABD-E3AA-1A58-9706D0BC48D5}" dt="2021-03-02T21:14:33.017" v="714" actId="20577"/>
          <ac:spMkLst>
            <pc:docMk/>
            <pc:sldMk cId="1804673281" sldId="302"/>
            <ac:spMk id="30" creationId="{1DCF6EA1-2687-4AEC-A615-1148E4535854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1:12:46.579" v="673"/>
          <ac:grpSpMkLst>
            <pc:docMk/>
            <pc:sldMk cId="1804673281" sldId="302"/>
            <ac:grpSpMk id="8" creationId="{5927D013-91F2-4965-B38E-247BB7DEFDC6}"/>
          </ac:grpSpMkLst>
        </pc:grpChg>
        <pc:picChg chg="add del mod">
          <ac:chgData name="Dawid Wilk" userId="S::dawid.wilk@sp3legionowo.pl::529544c7-3261-4773-b77b-663fe0c86d72" providerId="AD" clId="Web-{5D96CE18-3ABD-E3AA-1A58-9706D0BC48D5}" dt="2021-03-02T21:11:47.828" v="666"/>
          <ac:picMkLst>
            <pc:docMk/>
            <pc:sldMk cId="1804673281" sldId="302"/>
            <ac:picMk id="3" creationId="{67181C3F-0603-466D-9978-3C67437934E6}"/>
          </ac:picMkLst>
        </pc:picChg>
        <pc:picChg chg="add del mod">
          <ac:chgData name="Dawid Wilk" userId="S::dawid.wilk@sp3legionowo.pl::529544c7-3261-4773-b77b-663fe0c86d72" providerId="AD" clId="Web-{5D96CE18-3ABD-E3AA-1A58-9706D0BC48D5}" dt="2021-03-02T21:12:13.063" v="671"/>
          <ac:picMkLst>
            <pc:docMk/>
            <pc:sldMk cId="1804673281" sldId="302"/>
            <ac:picMk id="6" creationId="{A7EEEFC2-7971-4BE4-B509-5B3A3AB46666}"/>
          </ac:picMkLst>
        </pc:picChg>
        <pc:picChg chg="add mod">
          <ac:chgData name="Dawid Wilk" userId="S::dawid.wilk@sp3legionowo.pl::529544c7-3261-4773-b77b-663fe0c86d72" providerId="AD" clId="Web-{5D96CE18-3ABD-E3AA-1A58-9706D0BC48D5}" dt="2021-03-02T21:13:37.142" v="684" actId="14100"/>
          <ac:picMkLst>
            <pc:docMk/>
            <pc:sldMk cId="1804673281" sldId="302"/>
            <ac:picMk id="7" creationId="{DBCFD8FA-7D71-4F96-849A-51D8D347BA43}"/>
          </ac:picMkLst>
        </pc:picChg>
      </pc:sldChg>
      <pc:sldChg chg="addSp delSp modSp mod setBg modClrScheme setClrOvrMap delDesignElem chgLayout">
        <pc:chgData name="Dawid Wilk" userId="S::dawid.wilk@sp3legionowo.pl::529544c7-3261-4773-b77b-663fe0c86d72" providerId="AD" clId="Web-{5D96CE18-3ABD-E3AA-1A58-9706D0BC48D5}" dt="2021-03-02T20:08:58.029" v="366" actId="14100"/>
        <pc:sldMkLst>
          <pc:docMk/>
          <pc:sldMk cId="4146573525" sldId="303"/>
        </pc:sldMkLst>
        <pc:spChg chg="del">
          <ac:chgData name="Dawid Wilk" userId="S::dawid.wilk@sp3legionowo.pl::529544c7-3261-4773-b77b-663fe0c86d72" providerId="AD" clId="Web-{5D96CE18-3ABD-E3AA-1A58-9706D0BC48D5}" dt="2021-03-02T20:06:47.465" v="352"/>
          <ac:spMkLst>
            <pc:docMk/>
            <pc:sldMk cId="4146573525" sldId="303"/>
            <ac:spMk id="2" creationId="{FC091275-1615-47D2-9234-D836ABB66DC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7" creationId="{DCF4EB5C-ED25-4675-8255-2F5B12CFFCF0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9" creationId="{9514EC6E-A557-42A2-BCDC-3ABFFC5E564D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11" creationId="{905482C9-EB42-4BFE-95BF-7FD661F07657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13" creationId="{F858DF7D-C2D0-4B03-A7A0-2F06B789EE35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15" creationId="{1B26B711-3121-40B0-8377-A64F3DC00C7A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17" creationId="{645C4D3D-ABBA-4B4E-93E5-01E343719849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19" creationId="{98DDD5E5-0097-4C6C-B266-5732EDA96CC4}"/>
          </ac:spMkLst>
        </pc:spChg>
        <pc:spChg chg="del">
          <ac:chgData name="Dawid Wilk" userId="S::dawid.wilk@sp3legionowo.pl::529544c7-3261-4773-b77b-663fe0c86d72" providerId="AD" clId="Web-{5D96CE18-3ABD-E3AA-1A58-9706D0BC48D5}" dt="2021-03-02T19:42:35.448" v="141"/>
          <ac:spMkLst>
            <pc:docMk/>
            <pc:sldMk cId="4146573525" sldId="303"/>
            <ac:spMk id="21" creationId="{8952EF87-C74F-4D3F-9CAD-EEA1733C9BD0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8:31.982" v="362"/>
          <ac:spMkLst>
            <pc:docMk/>
            <pc:sldMk cId="4146573525" sldId="303"/>
            <ac:spMk id="36" creationId="{982413CC-69E6-4BDA-A88D-E4EF8F95B27D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8:17.919" v="359"/>
          <ac:spMkLst>
            <pc:docMk/>
            <pc:sldMk cId="4146573525" sldId="303"/>
            <ac:spMk id="65" creationId="{FE43D436-9D76-4479-B202-282AA3363E28}"/>
          </ac:spMkLst>
        </pc:spChg>
        <pc:spChg chg="add">
          <ac:chgData name="Dawid Wilk" userId="S::dawid.wilk@sp3legionowo.pl::529544c7-3261-4773-b77b-663fe0c86d72" providerId="AD" clId="Web-{5D96CE18-3ABD-E3AA-1A58-9706D0BC48D5}" dt="2021-03-02T20:08:31.982" v="362"/>
          <ac:spMkLst>
            <pc:docMk/>
            <pc:sldMk cId="4146573525" sldId="303"/>
            <ac:spMk id="67" creationId="{53BB5D57-6178-4F62-B472-0312F6D95A85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7:48.981" v="357"/>
          <ac:spMkLst>
            <pc:docMk/>
            <pc:sldMk cId="4146573525" sldId="303"/>
            <ac:spMk id="94" creationId="{6815C548-7118-485C-9F94-632AA13D3D83}"/>
          </ac:spMkLst>
        </pc:spChg>
        <pc:spChg chg="add del">
          <ac:chgData name="Dawid Wilk" userId="S::dawid.wilk@sp3legionowo.pl::529544c7-3261-4773-b77b-663fe0c86d72" providerId="AD" clId="Web-{5D96CE18-3ABD-E3AA-1A58-9706D0BC48D5}" dt="2021-03-02T20:08:31.951" v="361"/>
          <ac:spMkLst>
            <pc:docMk/>
            <pc:sldMk cId="4146573525" sldId="303"/>
            <ac:spMk id="118" creationId="{79246B4F-CEC3-442B-92D8-BD098634FD7C}"/>
          </ac:spMkLst>
        </pc:spChg>
        <pc:grpChg chg="add del">
          <ac:chgData name="Dawid Wilk" userId="S::dawid.wilk@sp3legionowo.pl::529544c7-3261-4773-b77b-663fe0c86d72" providerId="AD" clId="Web-{5D96CE18-3ABD-E3AA-1A58-9706D0BC48D5}" dt="2021-03-02T20:08:31.982" v="362"/>
          <ac:grpSpMkLst>
            <pc:docMk/>
            <pc:sldMk cId="4146573525" sldId="303"/>
            <ac:grpSpMk id="8" creationId="{5B5504F5-A44D-4727-B62D-D306EE4C0C9D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31.982" v="362"/>
          <ac:grpSpMkLst>
            <pc:docMk/>
            <pc:sldMk cId="4146573525" sldId="303"/>
            <ac:grpSpMk id="31" creationId="{02A5D777-C3C4-4D83-B4A3-0C83DBE1CB12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31.982" v="362"/>
          <ac:grpSpMkLst>
            <pc:docMk/>
            <pc:sldMk cId="4146573525" sldId="303"/>
            <ac:grpSpMk id="38" creationId="{4F1F7357-8633-4CE7-BF80-475EE8A2FAEA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17.919" v="359"/>
          <ac:grpSpMkLst>
            <pc:docMk/>
            <pc:sldMk cId="4146573525" sldId="303"/>
            <ac:grpSpMk id="63" creationId="{5B5504F5-A44D-4727-B62D-D306EE4C0C9D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17.919" v="359"/>
          <ac:grpSpMkLst>
            <pc:docMk/>
            <pc:sldMk cId="4146573525" sldId="303"/>
            <ac:grpSpMk id="64" creationId="{02A5D777-C3C4-4D83-B4A3-0C83DBE1CB12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7:48.981" v="357"/>
          <ac:grpSpMkLst>
            <pc:docMk/>
            <pc:sldMk cId="4146573525" sldId="303"/>
            <ac:grpSpMk id="66" creationId="{5B5504F5-A44D-4727-B62D-D306EE4C0C9D}"/>
          </ac:grpSpMkLst>
        </pc:grpChg>
        <pc:grpChg chg="add">
          <ac:chgData name="Dawid Wilk" userId="S::dawid.wilk@sp3legionowo.pl::529544c7-3261-4773-b77b-663fe0c86d72" providerId="AD" clId="Web-{5D96CE18-3ABD-E3AA-1A58-9706D0BC48D5}" dt="2021-03-02T20:08:31.982" v="362"/>
          <ac:grpSpMkLst>
            <pc:docMk/>
            <pc:sldMk cId="4146573525" sldId="303"/>
            <ac:grpSpMk id="68" creationId="{4800B320-C486-4967-AFB8-58E3EBDA9EF5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17.919" v="359"/>
          <ac:grpSpMkLst>
            <pc:docMk/>
            <pc:sldMk cId="4146573525" sldId="303"/>
            <ac:grpSpMk id="88" creationId="{5ED5FDDF-28FB-4871-BAF5-BC352B7065AC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7:48.981" v="357"/>
          <ac:grpSpMkLst>
            <pc:docMk/>
            <pc:sldMk cId="4146573525" sldId="303"/>
            <ac:grpSpMk id="89" creationId="{02A5D777-C3C4-4D83-B4A3-0C83DBE1CB12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31.951" v="361"/>
          <ac:grpSpMkLst>
            <pc:docMk/>
            <pc:sldMk cId="4146573525" sldId="303"/>
            <ac:grpSpMk id="93" creationId="{AE19E2D2-078B-459F-A431-2037B063FDF3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31.951" v="361"/>
          <ac:grpSpMkLst>
            <pc:docMk/>
            <pc:sldMk cId="4146573525" sldId="303"/>
            <ac:grpSpMk id="95" creationId="{E10C7CFA-FC7F-479C-9026-39109C0B5967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7:48.981" v="357"/>
          <ac:grpSpMkLst>
            <pc:docMk/>
            <pc:sldMk cId="4146573525" sldId="303"/>
            <ac:grpSpMk id="96" creationId="{9CD7F906-9BCC-447D-B901-20F63333D1C4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7:48.981" v="357"/>
          <ac:grpSpMkLst>
            <pc:docMk/>
            <pc:sldMk cId="4146573525" sldId="303"/>
            <ac:grpSpMk id="119" creationId="{905D9A16-BB91-4097-BD0B-3B994C03A526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31.951" v="361"/>
          <ac:grpSpMkLst>
            <pc:docMk/>
            <pc:sldMk cId="4146573525" sldId="303"/>
            <ac:grpSpMk id="123" creationId="{65FBD374-0821-4540-A9E6-6DE9419C026E}"/>
          </ac:grpSpMkLst>
        </pc:grpChg>
        <pc:grpChg chg="add del">
          <ac:chgData name="Dawid Wilk" userId="S::dawid.wilk@sp3legionowo.pl::529544c7-3261-4773-b77b-663fe0c86d72" providerId="AD" clId="Web-{5D96CE18-3ABD-E3AA-1A58-9706D0BC48D5}" dt="2021-03-02T20:08:31.951" v="361"/>
          <ac:grpSpMkLst>
            <pc:docMk/>
            <pc:sldMk cId="4146573525" sldId="303"/>
            <ac:grpSpMk id="124" creationId="{65989F4E-E386-486E-9C22-DB9E5592CBA1}"/>
          </ac:grpSpMkLst>
        </pc:grpChg>
        <pc:graphicFrameChg chg="add mod modGraphic">
          <ac:chgData name="Dawid Wilk" userId="S::dawid.wilk@sp3legionowo.pl::529544c7-3261-4773-b77b-663fe0c86d72" providerId="AD" clId="Web-{5D96CE18-3ABD-E3AA-1A58-9706D0BC48D5}" dt="2021-03-02T20:08:58.029" v="366" actId="14100"/>
          <ac:graphicFrameMkLst>
            <pc:docMk/>
            <pc:sldMk cId="4146573525" sldId="303"/>
            <ac:graphicFrameMk id="4" creationId="{B753EF78-8F6D-405F-A3B5-E46A20114EAC}"/>
          </ac:graphicFrameMkLst>
        </pc:graphicFrameChg>
      </pc:sldChg>
      <pc:sldMasterChg chg="del delSldLayout">
        <pc:chgData name="Dawid Wilk" userId="S::dawid.wilk@sp3legionowo.pl::529544c7-3261-4773-b77b-663fe0c86d72" providerId="AD" clId="Web-{5D96CE18-3ABD-E3AA-1A58-9706D0BC48D5}" dt="2021-03-02T19:42:35.448" v="141"/>
        <pc:sldMasterMkLst>
          <pc:docMk/>
          <pc:sldMasterMk cId="992943240" sldId="2147484143"/>
        </pc:sldMasterMkLst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2355726167" sldId="2147484132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2960712178" sldId="2147484133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2815425740" sldId="2147484134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1550500575" sldId="2147484135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4128430261" sldId="2147484136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4252341582" sldId="2147484137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455260950" sldId="2147484138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1086123889" sldId="2147484139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925693343" sldId="2147484140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3907709939" sldId="2147484141"/>
          </pc:sldLayoutMkLst>
        </pc:sldLayoutChg>
        <pc:sldLayoutChg chg="del">
          <pc:chgData name="Dawid Wilk" userId="S::dawid.wilk@sp3legionowo.pl::529544c7-3261-4773-b77b-663fe0c86d72" providerId="AD" clId="Web-{5D96CE18-3ABD-E3AA-1A58-9706D0BC48D5}" dt="2021-03-02T19:42:35.448" v="141"/>
          <pc:sldLayoutMkLst>
            <pc:docMk/>
            <pc:sldMasterMk cId="992943240" sldId="2147484143"/>
            <pc:sldLayoutMk cId="2264112185" sldId="2147484142"/>
          </pc:sldLayoutMkLst>
        </pc:sldLayoutChg>
      </pc:sldMasterChg>
      <pc:sldMasterChg chg="add del addSldLayout delSldLayout modSldLayout">
        <pc:chgData name="Dawid Wilk" userId="S::dawid.wilk@sp3legionowo.pl::529544c7-3261-4773-b77b-663fe0c86d72" providerId="AD" clId="Web-{5D96CE18-3ABD-E3AA-1A58-9706D0BC48D5}" dt="2021-03-02T19:43:00.761" v="142"/>
        <pc:sldMasterMkLst>
          <pc:docMk/>
          <pc:sldMasterMk cId="3135767033" sldId="2147484144"/>
        </pc:sldMasterMkLst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17244191" sldId="2147484145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2299668355" sldId="2147484146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3039130077" sldId="2147484147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2008979592" sldId="2147484148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396788716" sldId="2147484149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3176213778" sldId="2147484150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179325805" sldId="2147484151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964967713" sldId="2147484152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544139750" sldId="2147484153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41194953" sldId="2147484154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647686359" sldId="2147484155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2253062860" sldId="2147484156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2473334351" sldId="2147484157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2390059390" sldId="2147484158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1828361760" sldId="2147484159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1457533016" sldId="2147484160"/>
          </pc:sldLayoutMkLst>
        </pc:sldLayoutChg>
        <pc:sldLayoutChg chg="add del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3135767033" sldId="2147484144"/>
            <pc:sldLayoutMk cId="2372153902" sldId="2147484161"/>
          </pc:sldLayoutMkLst>
        </pc:sldLayoutChg>
      </pc:sldMasterChg>
      <pc:sldMasterChg chg="add addSldLayout modSldLayout">
        <pc:chgData name="Dawid Wilk" userId="S::dawid.wilk@sp3legionowo.pl::529544c7-3261-4773-b77b-663fe0c86d72" providerId="AD" clId="Web-{5D96CE18-3ABD-E3AA-1A58-9706D0BC48D5}" dt="2021-03-02T19:43:00.761" v="142"/>
        <pc:sldMasterMkLst>
          <pc:docMk/>
          <pc:sldMasterMk cId="467635994" sldId="2147484162"/>
        </pc:sldMasterMkLst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2942824007" sldId="2147484163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585581479" sldId="2147484164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724758306" sldId="2147484165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2282059725" sldId="2147484166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1530704816" sldId="2147484167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1225582115" sldId="2147484168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1626974127" sldId="2147484169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1056584982" sldId="2147484170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139799756" sldId="2147484171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4112818839" sldId="2147484172"/>
          </pc:sldLayoutMkLst>
        </pc:sldLayoutChg>
        <pc:sldLayoutChg chg="add mod replId">
          <pc:chgData name="Dawid Wilk" userId="S::dawid.wilk@sp3legionowo.pl::529544c7-3261-4773-b77b-663fe0c86d72" providerId="AD" clId="Web-{5D96CE18-3ABD-E3AA-1A58-9706D0BC48D5}" dt="2021-03-02T19:43:00.761" v="142"/>
          <pc:sldLayoutMkLst>
            <pc:docMk/>
            <pc:sldMasterMk cId="467635994" sldId="2147484162"/>
            <pc:sldLayoutMk cId="3148643283" sldId="2147484173"/>
          </pc:sldLayoutMkLst>
        </pc:sldLayoutChg>
      </pc:sldMasterChg>
    </pc:docChg>
  </pc:docChgLst>
  <pc:docChgLst>
    <pc:chgData name="Dawid Wilk" userId="S::dawid.wilk@sp3legionowo.pl::529544c7-3261-4773-b77b-663fe0c86d72" providerId="AD" clId="Web-{FBA1285B-A010-C321-DB1B-5D45E8F387D3}"/>
    <pc:docChg chg="addSld delSld modSld sldOrd">
      <pc:chgData name="Dawid Wilk" userId="S::dawid.wilk@sp3legionowo.pl::529544c7-3261-4773-b77b-663fe0c86d72" providerId="AD" clId="Web-{FBA1285B-A010-C321-DB1B-5D45E8F387D3}" dt="2021-02-28T19:49:43.066" v="128"/>
      <pc:docMkLst>
        <pc:docMk/>
      </pc:docMkLst>
      <pc:sldChg chg="modSp new ord">
        <pc:chgData name="Dawid Wilk" userId="S::dawid.wilk@sp3legionowo.pl::529544c7-3261-4773-b77b-663fe0c86d72" providerId="AD" clId="Web-{FBA1285B-A010-C321-DB1B-5D45E8F387D3}" dt="2021-02-28T19:43:19.999" v="110" actId="20577"/>
        <pc:sldMkLst>
          <pc:docMk/>
          <pc:sldMk cId="342673438" sldId="257"/>
        </pc:sldMkLst>
        <pc:spChg chg="mod">
          <ac:chgData name="Dawid Wilk" userId="S::dawid.wilk@sp3legionowo.pl::529544c7-3261-4773-b77b-663fe0c86d72" providerId="AD" clId="Web-{FBA1285B-A010-C321-DB1B-5D45E8F387D3}" dt="2021-02-28T19:43:19.999" v="110" actId="20577"/>
          <ac:spMkLst>
            <pc:docMk/>
            <pc:sldMk cId="342673438" sldId="257"/>
            <ac:spMk id="3" creationId="{ED0C59A5-0996-4E0C-9EC9-D3F3E3BE44C5}"/>
          </ac:spMkLst>
        </pc:spChg>
      </pc:sldChg>
      <pc:sldChg chg="del">
        <pc:chgData name="Dawid Wilk" userId="S::dawid.wilk@sp3legionowo.pl::529544c7-3261-4773-b77b-663fe0c86d72" providerId="AD" clId="Web-{FBA1285B-A010-C321-DB1B-5D45E8F387D3}" dt="2021-02-28T19:13:17.944" v="0"/>
        <pc:sldMkLst>
          <pc:docMk/>
          <pc:sldMk cId="694060750" sldId="257"/>
        </pc:sldMkLst>
      </pc:sldChg>
      <pc:sldChg chg="del">
        <pc:chgData name="Dawid Wilk" userId="S::dawid.wilk@sp3legionowo.pl::529544c7-3261-4773-b77b-663fe0c86d72" providerId="AD" clId="Web-{FBA1285B-A010-C321-DB1B-5D45E8F387D3}" dt="2021-02-28T19:13:23.147" v="3"/>
        <pc:sldMkLst>
          <pc:docMk/>
          <pc:sldMk cId="862470210" sldId="258"/>
        </pc:sldMkLst>
      </pc:sldChg>
      <pc:sldChg chg="addSp modSp new mod setBg modClrScheme setClrOvrMap chgLayout">
        <pc:chgData name="Dawid Wilk" userId="S::dawid.wilk@sp3legionowo.pl::529544c7-3261-4773-b77b-663fe0c86d72" providerId="AD" clId="Web-{FBA1285B-A010-C321-DB1B-5D45E8F387D3}" dt="2021-02-28T19:18:30.386" v="61"/>
        <pc:sldMkLst>
          <pc:docMk/>
          <pc:sldMk cId="3816361422" sldId="258"/>
        </pc:sldMkLst>
        <pc:spChg chg="add mod or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3" creationId="{3DABE813-EAAD-41EE-8FE6-7B05BD504B1D}"/>
          </ac:spMkLst>
        </pc:spChg>
        <pc:spChg chg="add mod or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4" creationId="{2B0F4359-5E43-48AA-8DDA-A28F7CB33371}"/>
          </ac:spMkLst>
        </pc:spChg>
        <pc:spChg chg="ad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9" creationId="{E9751CB9-7B25-4EB8-9A6F-82F822549F12}"/>
          </ac:spMkLst>
        </pc:spChg>
        <pc:spChg chg="ad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11" creationId="{E1317383-CF3B-4B02-9512-BECBEF6362A4}"/>
          </ac:spMkLst>
        </pc:spChg>
        <pc:spChg chg="ad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13" creationId="{B1D4C7A0-6DF2-4F2D-A45D-F111582974C7}"/>
          </ac:spMkLst>
        </pc:spChg>
        <pc:spChg chg="ad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15" creationId="{DBF3943D-BCB6-4B31-809D-A005686483B4}"/>
          </ac:spMkLst>
        </pc:spChg>
        <pc:spChg chg="add">
          <ac:chgData name="Dawid Wilk" userId="S::dawid.wilk@sp3legionowo.pl::529544c7-3261-4773-b77b-663fe0c86d72" providerId="AD" clId="Web-{FBA1285B-A010-C321-DB1B-5D45E8F387D3}" dt="2021-02-28T19:18:30.386" v="61"/>
          <ac:spMkLst>
            <pc:docMk/>
            <pc:sldMk cId="3816361422" sldId="258"/>
            <ac:spMk id="17" creationId="{39373A6F-2E1F-4613-8E1D-D68057D29F31}"/>
          </ac:spMkLst>
        </pc:spChg>
        <pc:picChg chg="add mod ord">
          <ac:chgData name="Dawid Wilk" userId="S::dawid.wilk@sp3legionowo.pl::529544c7-3261-4773-b77b-663fe0c86d72" providerId="AD" clId="Web-{FBA1285B-A010-C321-DB1B-5D45E8F387D3}" dt="2021-02-28T19:18:30.386" v="61"/>
          <ac:picMkLst>
            <pc:docMk/>
            <pc:sldMk cId="3816361422" sldId="258"/>
            <ac:picMk id="2" creationId="{ECAC39FF-1476-4C20-9BF2-BD716324A772}"/>
          </ac:picMkLst>
        </pc:picChg>
      </pc:sldChg>
      <pc:sldChg chg="del">
        <pc:chgData name="Dawid Wilk" userId="S::dawid.wilk@sp3legionowo.pl::529544c7-3261-4773-b77b-663fe0c86d72" providerId="AD" clId="Web-{FBA1285B-A010-C321-DB1B-5D45E8F387D3}" dt="2021-02-28T19:13:19.585" v="1"/>
        <pc:sldMkLst>
          <pc:docMk/>
          <pc:sldMk cId="2087488040" sldId="259"/>
        </pc:sldMkLst>
      </pc:sldChg>
      <pc:sldChg chg="modSp new">
        <pc:chgData name="Dawid Wilk" userId="S::dawid.wilk@sp3legionowo.pl::529544c7-3261-4773-b77b-663fe0c86d72" providerId="AD" clId="Web-{FBA1285B-A010-C321-DB1B-5D45E8F387D3}" dt="2021-02-28T19:22:54.233" v="77" actId="20577"/>
        <pc:sldMkLst>
          <pc:docMk/>
          <pc:sldMk cId="4097919757" sldId="259"/>
        </pc:sldMkLst>
        <pc:spChg chg="mod">
          <ac:chgData name="Dawid Wilk" userId="S::dawid.wilk@sp3legionowo.pl::529544c7-3261-4773-b77b-663fe0c86d72" providerId="AD" clId="Web-{FBA1285B-A010-C321-DB1B-5D45E8F387D3}" dt="2021-02-28T19:22:54.233" v="77" actId="20577"/>
          <ac:spMkLst>
            <pc:docMk/>
            <pc:sldMk cId="4097919757" sldId="259"/>
            <ac:spMk id="3" creationId="{CB0045EB-FCA9-4650-98DB-C383C642C661}"/>
          </ac:spMkLst>
        </pc:spChg>
      </pc:sldChg>
      <pc:sldChg chg="del">
        <pc:chgData name="Dawid Wilk" userId="S::dawid.wilk@sp3legionowo.pl::529544c7-3261-4773-b77b-663fe0c86d72" providerId="AD" clId="Web-{FBA1285B-A010-C321-DB1B-5D45E8F387D3}" dt="2021-02-28T19:13:21.022" v="2"/>
        <pc:sldMkLst>
          <pc:docMk/>
          <pc:sldMk cId="3379772673" sldId="260"/>
        </pc:sldMkLst>
      </pc:sldChg>
      <pc:sldChg chg="modSp new">
        <pc:chgData name="Dawid Wilk" userId="S::dawid.wilk@sp3legionowo.pl::529544c7-3261-4773-b77b-663fe0c86d72" providerId="AD" clId="Web-{FBA1285B-A010-C321-DB1B-5D45E8F387D3}" dt="2021-02-28T19:23:08.686" v="80" actId="20577"/>
        <pc:sldMkLst>
          <pc:docMk/>
          <pc:sldMk cId="4203584617" sldId="260"/>
        </pc:sldMkLst>
        <pc:spChg chg="mod">
          <ac:chgData name="Dawid Wilk" userId="S::dawid.wilk@sp3legionowo.pl::529544c7-3261-4773-b77b-663fe0c86d72" providerId="AD" clId="Web-{FBA1285B-A010-C321-DB1B-5D45E8F387D3}" dt="2021-02-28T19:23:08.686" v="80" actId="20577"/>
          <ac:spMkLst>
            <pc:docMk/>
            <pc:sldMk cId="4203584617" sldId="260"/>
            <ac:spMk id="3" creationId="{4347A177-AD29-4C7E-9D05-14F2C4E5D122}"/>
          </ac:spMkLst>
        </pc:spChg>
      </pc:sldChg>
      <pc:sldChg chg="del">
        <pc:chgData name="Dawid Wilk" userId="S::dawid.wilk@sp3legionowo.pl::529544c7-3261-4773-b77b-663fe0c86d72" providerId="AD" clId="Web-{FBA1285B-A010-C321-DB1B-5D45E8F387D3}" dt="2021-02-28T19:13:32.351" v="7"/>
        <pc:sldMkLst>
          <pc:docMk/>
          <pc:sldMk cId="1037904259" sldId="261"/>
        </pc:sldMkLst>
      </pc:sldChg>
      <pc:sldChg chg="modSp new">
        <pc:chgData name="Dawid Wilk" userId="S::dawid.wilk@sp3legionowo.pl::529544c7-3261-4773-b77b-663fe0c86d72" providerId="AD" clId="Web-{FBA1285B-A010-C321-DB1B-5D45E8F387D3}" dt="2021-02-28T19:42:10.733" v="93" actId="20577"/>
        <pc:sldMkLst>
          <pc:docMk/>
          <pc:sldMk cId="3452844147" sldId="261"/>
        </pc:sldMkLst>
        <pc:spChg chg="mod">
          <ac:chgData name="Dawid Wilk" userId="S::dawid.wilk@sp3legionowo.pl::529544c7-3261-4773-b77b-663fe0c86d72" providerId="AD" clId="Web-{FBA1285B-A010-C321-DB1B-5D45E8F387D3}" dt="2021-02-28T19:42:10.733" v="93" actId="20577"/>
          <ac:spMkLst>
            <pc:docMk/>
            <pc:sldMk cId="3452844147" sldId="261"/>
            <ac:spMk id="3" creationId="{7FE064C8-CF85-401C-9257-F31FE6BBBFE5}"/>
          </ac:spMkLst>
        </pc:spChg>
      </pc:sldChg>
      <pc:sldChg chg="modSp new">
        <pc:chgData name="Dawid Wilk" userId="S::dawid.wilk@sp3legionowo.pl::529544c7-3261-4773-b77b-663fe0c86d72" providerId="AD" clId="Web-{FBA1285B-A010-C321-DB1B-5D45E8F387D3}" dt="2021-02-28T19:44:59.235" v="113" actId="20577"/>
        <pc:sldMkLst>
          <pc:docMk/>
          <pc:sldMk cId="2421209899" sldId="262"/>
        </pc:sldMkLst>
        <pc:spChg chg="mod">
          <ac:chgData name="Dawid Wilk" userId="S::dawid.wilk@sp3legionowo.pl::529544c7-3261-4773-b77b-663fe0c86d72" providerId="AD" clId="Web-{FBA1285B-A010-C321-DB1B-5D45E8F387D3}" dt="2021-02-28T19:44:59.235" v="113" actId="20577"/>
          <ac:spMkLst>
            <pc:docMk/>
            <pc:sldMk cId="2421209899" sldId="262"/>
            <ac:spMk id="3" creationId="{E4688847-0FB6-47E6-BAD6-502607D196E5}"/>
          </ac:spMkLst>
        </pc:spChg>
      </pc:sldChg>
      <pc:sldChg chg="del">
        <pc:chgData name="Dawid Wilk" userId="S::dawid.wilk@sp3legionowo.pl::529544c7-3261-4773-b77b-663fe0c86d72" providerId="AD" clId="Web-{FBA1285B-A010-C321-DB1B-5D45E8F387D3}" dt="2021-02-28T19:13:32.819" v="8"/>
        <pc:sldMkLst>
          <pc:docMk/>
          <pc:sldMk cId="2870839050" sldId="262"/>
        </pc:sldMkLst>
      </pc:sldChg>
      <pc:sldChg chg="del">
        <pc:chgData name="Dawid Wilk" userId="S::dawid.wilk@sp3legionowo.pl::529544c7-3261-4773-b77b-663fe0c86d72" providerId="AD" clId="Web-{FBA1285B-A010-C321-DB1B-5D45E8F387D3}" dt="2021-02-28T19:13:45.570" v="21"/>
        <pc:sldMkLst>
          <pc:docMk/>
          <pc:sldMk cId="2181954347" sldId="263"/>
        </pc:sldMkLst>
      </pc:sldChg>
      <pc:sldChg chg="modSp new">
        <pc:chgData name="Dawid Wilk" userId="S::dawid.wilk@sp3legionowo.pl::529544c7-3261-4773-b77b-663fe0c86d72" providerId="AD" clId="Web-{FBA1285B-A010-C321-DB1B-5D45E8F387D3}" dt="2021-02-28T19:46:10.189" v="117" actId="20577"/>
        <pc:sldMkLst>
          <pc:docMk/>
          <pc:sldMk cId="4106510828" sldId="263"/>
        </pc:sldMkLst>
        <pc:spChg chg="mod">
          <ac:chgData name="Dawid Wilk" userId="S::dawid.wilk@sp3legionowo.pl::529544c7-3261-4773-b77b-663fe0c86d72" providerId="AD" clId="Web-{FBA1285B-A010-C321-DB1B-5D45E8F387D3}" dt="2021-02-28T19:46:10.189" v="117" actId="20577"/>
          <ac:spMkLst>
            <pc:docMk/>
            <pc:sldMk cId="4106510828" sldId="263"/>
            <ac:spMk id="3" creationId="{1CFD74C0-EE0C-4F9A-BD7E-4868E5CFF55B}"/>
          </ac:spMkLst>
        </pc:spChg>
      </pc:sldChg>
      <pc:sldChg chg="del">
        <pc:chgData name="Dawid Wilk" userId="S::dawid.wilk@sp3legionowo.pl::529544c7-3261-4773-b77b-663fe0c86d72" providerId="AD" clId="Web-{FBA1285B-A010-C321-DB1B-5D45E8F387D3}" dt="2021-02-28T19:13:33.398" v="9"/>
        <pc:sldMkLst>
          <pc:docMk/>
          <pc:sldMk cId="902920941" sldId="264"/>
        </pc:sldMkLst>
      </pc:sldChg>
      <pc:sldChg chg="modSp new">
        <pc:chgData name="Dawid Wilk" userId="S::dawid.wilk@sp3legionowo.pl::529544c7-3261-4773-b77b-663fe0c86d72" providerId="AD" clId="Web-{FBA1285B-A010-C321-DB1B-5D45E8F387D3}" dt="2021-02-28T19:46:58.314" v="120" actId="20577"/>
        <pc:sldMkLst>
          <pc:docMk/>
          <pc:sldMk cId="3179438043" sldId="264"/>
        </pc:sldMkLst>
        <pc:spChg chg="mod">
          <ac:chgData name="Dawid Wilk" userId="S::dawid.wilk@sp3legionowo.pl::529544c7-3261-4773-b77b-663fe0c86d72" providerId="AD" clId="Web-{FBA1285B-A010-C321-DB1B-5D45E8F387D3}" dt="2021-02-28T19:46:58.314" v="120" actId="20577"/>
          <ac:spMkLst>
            <pc:docMk/>
            <pc:sldMk cId="3179438043" sldId="264"/>
            <ac:spMk id="3" creationId="{60B1010C-A6FB-4A2A-967E-3E993FD0668F}"/>
          </ac:spMkLst>
        </pc:spChg>
      </pc:sldChg>
      <pc:sldChg chg="modSp new">
        <pc:chgData name="Dawid Wilk" userId="S::dawid.wilk@sp3legionowo.pl::529544c7-3261-4773-b77b-663fe0c86d72" providerId="AD" clId="Web-{FBA1285B-A010-C321-DB1B-5D45E8F387D3}" dt="2021-02-28T19:48:49.160" v="123" actId="20577"/>
        <pc:sldMkLst>
          <pc:docMk/>
          <pc:sldMk cId="2503240335" sldId="265"/>
        </pc:sldMkLst>
        <pc:spChg chg="mod">
          <ac:chgData name="Dawid Wilk" userId="S::dawid.wilk@sp3legionowo.pl::529544c7-3261-4773-b77b-663fe0c86d72" providerId="AD" clId="Web-{FBA1285B-A010-C321-DB1B-5D45E8F387D3}" dt="2021-02-28T19:48:49.160" v="123" actId="20577"/>
          <ac:spMkLst>
            <pc:docMk/>
            <pc:sldMk cId="2503240335" sldId="265"/>
            <ac:spMk id="3" creationId="{15043477-F29D-4043-B715-FA2591E588E3}"/>
          </ac:spMkLst>
        </pc:spChg>
      </pc:sldChg>
      <pc:sldChg chg="del">
        <pc:chgData name="Dawid Wilk" userId="S::dawid.wilk@sp3legionowo.pl::529544c7-3261-4773-b77b-663fe0c86d72" providerId="AD" clId="Web-{FBA1285B-A010-C321-DB1B-5D45E8F387D3}" dt="2021-02-28T19:13:34.398" v="10"/>
        <pc:sldMkLst>
          <pc:docMk/>
          <pc:sldMk cId="2853198914" sldId="265"/>
        </pc:sldMkLst>
      </pc:sldChg>
      <pc:sldChg chg="modSp new">
        <pc:chgData name="Dawid Wilk" userId="S::dawid.wilk@sp3legionowo.pl::529544c7-3261-4773-b77b-663fe0c86d72" providerId="AD" clId="Web-{FBA1285B-A010-C321-DB1B-5D45E8F387D3}" dt="2021-02-28T19:49:41.301" v="127" actId="20577"/>
        <pc:sldMkLst>
          <pc:docMk/>
          <pc:sldMk cId="131015147" sldId="266"/>
        </pc:sldMkLst>
        <pc:spChg chg="mod">
          <ac:chgData name="Dawid Wilk" userId="S::dawid.wilk@sp3legionowo.pl::529544c7-3261-4773-b77b-663fe0c86d72" providerId="AD" clId="Web-{FBA1285B-A010-C321-DB1B-5D45E8F387D3}" dt="2021-02-28T19:49:02.253" v="125" actId="20577"/>
          <ac:spMkLst>
            <pc:docMk/>
            <pc:sldMk cId="131015147" sldId="266"/>
            <ac:spMk id="2" creationId="{2FEEB0DE-7900-4BFF-BC5F-5A9EE9655C53}"/>
          </ac:spMkLst>
        </pc:spChg>
        <pc:spChg chg="mod">
          <ac:chgData name="Dawid Wilk" userId="S::dawid.wilk@sp3legionowo.pl::529544c7-3261-4773-b77b-663fe0c86d72" providerId="AD" clId="Web-{FBA1285B-A010-C321-DB1B-5D45E8F387D3}" dt="2021-02-28T19:49:41.301" v="127" actId="20577"/>
          <ac:spMkLst>
            <pc:docMk/>
            <pc:sldMk cId="131015147" sldId="266"/>
            <ac:spMk id="3" creationId="{0C6B8FA0-DE3A-43E8-B499-68D6A98F442A}"/>
          </ac:spMkLst>
        </pc:spChg>
      </pc:sldChg>
      <pc:sldChg chg="new">
        <pc:chgData name="Dawid Wilk" userId="S::dawid.wilk@sp3legionowo.pl::529544c7-3261-4773-b77b-663fe0c86d72" providerId="AD" clId="Web-{FBA1285B-A010-C321-DB1B-5D45E8F387D3}" dt="2021-02-28T19:49:43.066" v="128"/>
        <pc:sldMkLst>
          <pc:docMk/>
          <pc:sldMk cId="1004465779" sldId="267"/>
        </pc:sldMkLst>
      </pc:sldChg>
      <pc:sldChg chg="del">
        <pc:chgData name="Dawid Wilk" userId="S::dawid.wilk@sp3legionowo.pl::529544c7-3261-4773-b77b-663fe0c86d72" providerId="AD" clId="Web-{FBA1285B-A010-C321-DB1B-5D45E8F387D3}" dt="2021-02-28T19:13:36.366" v="11"/>
        <pc:sldMkLst>
          <pc:docMk/>
          <pc:sldMk cId="3027714341" sldId="267"/>
        </pc:sldMkLst>
      </pc:sldChg>
      <pc:sldChg chg="del">
        <pc:chgData name="Dawid Wilk" userId="S::dawid.wilk@sp3legionowo.pl::529544c7-3261-4773-b77b-663fe0c86d72" providerId="AD" clId="Web-{FBA1285B-A010-C321-DB1B-5D45E8F387D3}" dt="2021-02-28T19:13:37.366" v="12"/>
        <pc:sldMkLst>
          <pc:docMk/>
          <pc:sldMk cId="3101785382" sldId="268"/>
        </pc:sldMkLst>
      </pc:sldChg>
      <pc:sldChg chg="del">
        <pc:chgData name="Dawid Wilk" userId="S::dawid.wilk@sp3legionowo.pl::529544c7-3261-4773-b77b-663fe0c86d72" providerId="AD" clId="Web-{FBA1285B-A010-C321-DB1B-5D45E8F387D3}" dt="2021-02-28T19:13:37.960" v="13"/>
        <pc:sldMkLst>
          <pc:docMk/>
          <pc:sldMk cId="846269736" sldId="269"/>
        </pc:sldMkLst>
      </pc:sldChg>
      <pc:sldChg chg="del">
        <pc:chgData name="Dawid Wilk" userId="S::dawid.wilk@sp3legionowo.pl::529544c7-3261-4773-b77b-663fe0c86d72" providerId="AD" clId="Web-{FBA1285B-A010-C321-DB1B-5D45E8F387D3}" dt="2021-02-28T19:13:39.554" v="14"/>
        <pc:sldMkLst>
          <pc:docMk/>
          <pc:sldMk cId="3061176819" sldId="270"/>
        </pc:sldMkLst>
      </pc:sldChg>
      <pc:sldChg chg="del">
        <pc:chgData name="Dawid Wilk" userId="S::dawid.wilk@sp3legionowo.pl::529544c7-3261-4773-b77b-663fe0c86d72" providerId="AD" clId="Web-{FBA1285B-A010-C321-DB1B-5D45E8F387D3}" dt="2021-02-28T19:13:40.538" v="15"/>
        <pc:sldMkLst>
          <pc:docMk/>
          <pc:sldMk cId="3589589529" sldId="271"/>
        </pc:sldMkLst>
      </pc:sldChg>
      <pc:sldChg chg="del">
        <pc:chgData name="Dawid Wilk" userId="S::dawid.wilk@sp3legionowo.pl::529544c7-3261-4773-b77b-663fe0c86d72" providerId="AD" clId="Web-{FBA1285B-A010-C321-DB1B-5D45E8F387D3}" dt="2021-02-28T19:13:41.632" v="16"/>
        <pc:sldMkLst>
          <pc:docMk/>
          <pc:sldMk cId="3862307991" sldId="272"/>
        </pc:sldMkLst>
      </pc:sldChg>
      <pc:sldChg chg="del">
        <pc:chgData name="Dawid Wilk" userId="S::dawid.wilk@sp3legionowo.pl::529544c7-3261-4773-b77b-663fe0c86d72" providerId="AD" clId="Web-{FBA1285B-A010-C321-DB1B-5D45E8F387D3}" dt="2021-02-28T19:13:42.304" v="17"/>
        <pc:sldMkLst>
          <pc:docMk/>
          <pc:sldMk cId="997063874" sldId="273"/>
        </pc:sldMkLst>
      </pc:sldChg>
      <pc:sldChg chg="del">
        <pc:chgData name="Dawid Wilk" userId="S::dawid.wilk@sp3legionowo.pl::529544c7-3261-4773-b77b-663fe0c86d72" providerId="AD" clId="Web-{FBA1285B-A010-C321-DB1B-5D45E8F387D3}" dt="2021-02-28T19:13:42.741" v="18"/>
        <pc:sldMkLst>
          <pc:docMk/>
          <pc:sldMk cId="2068370868" sldId="274"/>
        </pc:sldMkLst>
      </pc:sldChg>
      <pc:sldChg chg="del">
        <pc:chgData name="Dawid Wilk" userId="S::dawid.wilk@sp3legionowo.pl::529544c7-3261-4773-b77b-663fe0c86d72" providerId="AD" clId="Web-{FBA1285B-A010-C321-DB1B-5D45E8F387D3}" dt="2021-02-28T19:13:24.272" v="4"/>
        <pc:sldMkLst>
          <pc:docMk/>
          <pc:sldMk cId="3136277258" sldId="276"/>
        </pc:sldMkLst>
      </pc:sldChg>
      <pc:sldChg chg="del">
        <pc:chgData name="Dawid Wilk" userId="S::dawid.wilk@sp3legionowo.pl::529544c7-3261-4773-b77b-663fe0c86d72" providerId="AD" clId="Web-{FBA1285B-A010-C321-DB1B-5D45E8F387D3}" dt="2021-02-28T19:13:26.804" v="5"/>
        <pc:sldMkLst>
          <pc:docMk/>
          <pc:sldMk cId="593964729" sldId="277"/>
        </pc:sldMkLst>
      </pc:sldChg>
      <pc:sldChg chg="del">
        <pc:chgData name="Dawid Wilk" userId="S::dawid.wilk@sp3legionowo.pl::529544c7-3261-4773-b77b-663fe0c86d72" providerId="AD" clId="Web-{FBA1285B-A010-C321-DB1B-5D45E8F387D3}" dt="2021-02-28T19:13:27.819" v="6"/>
        <pc:sldMkLst>
          <pc:docMk/>
          <pc:sldMk cId="1391292478" sldId="278"/>
        </pc:sldMkLst>
      </pc:sldChg>
      <pc:sldChg chg="del">
        <pc:chgData name="Dawid Wilk" userId="S::dawid.wilk@sp3legionowo.pl::529544c7-3261-4773-b77b-663fe0c86d72" providerId="AD" clId="Web-{FBA1285B-A010-C321-DB1B-5D45E8F387D3}" dt="2021-02-28T19:13:43.523" v="19"/>
        <pc:sldMkLst>
          <pc:docMk/>
          <pc:sldMk cId="975119364" sldId="279"/>
        </pc:sldMkLst>
      </pc:sldChg>
      <pc:sldChg chg="del">
        <pc:chgData name="Dawid Wilk" userId="S::dawid.wilk@sp3legionowo.pl::529544c7-3261-4773-b77b-663fe0c86d72" providerId="AD" clId="Web-{FBA1285B-A010-C321-DB1B-5D45E8F387D3}" dt="2021-02-28T19:13:45.179" v="20"/>
        <pc:sldMkLst>
          <pc:docMk/>
          <pc:sldMk cId="3651548827" sldId="280"/>
        </pc:sldMkLst>
      </pc:sldChg>
    </pc:docChg>
  </pc:docChgLst>
  <pc:docChgLst>
    <pc:chgData name="Dawid Wilk" userId="S::dawid.wilk@sp3legionowo.pl::529544c7-3261-4773-b77b-663fe0c86d72" providerId="AD" clId="Web-{2C054F64-B47B-CF16-D947-ECA150006899}"/>
    <pc:docChg chg="addSld delSld modSld sldOrd">
      <pc:chgData name="Dawid Wilk" userId="S::dawid.wilk@sp3legionowo.pl::529544c7-3261-4773-b77b-663fe0c86d72" providerId="AD" clId="Web-{2C054F64-B47B-CF16-D947-ECA150006899}" dt="2021-03-01T21:04:38.899" v="442" actId="14100"/>
      <pc:docMkLst>
        <pc:docMk/>
      </pc:docMkLst>
      <pc:sldChg chg="modTransition">
        <pc:chgData name="Dawid Wilk" userId="S::dawid.wilk@sp3legionowo.pl::529544c7-3261-4773-b77b-663fe0c86d72" providerId="AD" clId="Web-{2C054F64-B47B-CF16-D947-ECA150006899}" dt="2021-03-01T19:39:10.346" v="191"/>
        <pc:sldMkLst>
          <pc:docMk/>
          <pc:sldMk cId="650317164" sldId="256"/>
        </pc:sldMkLst>
      </pc:sldChg>
      <pc:sldChg chg="del">
        <pc:chgData name="Dawid Wilk" userId="S::dawid.wilk@sp3legionowo.pl::529544c7-3261-4773-b77b-663fe0c86d72" providerId="AD" clId="Web-{2C054F64-B47B-CF16-D947-ECA150006899}" dt="2021-03-01T19:09:13.836" v="54"/>
        <pc:sldMkLst>
          <pc:docMk/>
          <pc:sldMk cId="342673438" sldId="257"/>
        </pc:sldMkLst>
      </pc:sldChg>
      <pc:sldChg chg="del">
        <pc:chgData name="Dawid Wilk" userId="S::dawid.wilk@sp3legionowo.pl::529544c7-3261-4773-b77b-663fe0c86d72" providerId="AD" clId="Web-{2C054F64-B47B-CF16-D947-ECA150006899}" dt="2021-03-01T19:10:13.197" v="58"/>
        <pc:sldMkLst>
          <pc:docMk/>
          <pc:sldMk cId="3816361422" sldId="258"/>
        </pc:sldMkLst>
      </pc:sldChg>
      <pc:sldChg chg="del">
        <pc:chgData name="Dawid Wilk" userId="S::dawid.wilk@sp3legionowo.pl::529544c7-3261-4773-b77b-663fe0c86d72" providerId="AD" clId="Web-{2C054F64-B47B-CF16-D947-ECA150006899}" dt="2021-03-01T19:09:24.242" v="55"/>
        <pc:sldMkLst>
          <pc:docMk/>
          <pc:sldMk cId="4097919757" sldId="259"/>
        </pc:sldMkLst>
      </pc:sldChg>
      <pc:sldChg chg="ord modTransition">
        <pc:chgData name="Dawid Wilk" userId="S::dawid.wilk@sp3legionowo.pl::529544c7-3261-4773-b77b-663fe0c86d72" providerId="AD" clId="Web-{2C054F64-B47B-CF16-D947-ECA150006899}" dt="2021-03-01T19:39:29.768" v="193"/>
        <pc:sldMkLst>
          <pc:docMk/>
          <pc:sldMk cId="4203584617" sldId="260"/>
        </pc:sldMkLst>
      </pc:sldChg>
      <pc:sldChg chg="modSp del">
        <pc:chgData name="Dawid Wilk" userId="S::dawid.wilk@sp3legionowo.pl::529544c7-3261-4773-b77b-663fe0c86d72" providerId="AD" clId="Web-{2C054F64-B47B-CF16-D947-ECA150006899}" dt="2021-03-01T19:03:48.438" v="38"/>
        <pc:sldMkLst>
          <pc:docMk/>
          <pc:sldMk cId="3452844147" sldId="261"/>
        </pc:sldMkLst>
        <pc:picChg chg="mod">
          <ac:chgData name="Dawid Wilk" userId="S::dawid.wilk@sp3legionowo.pl::529544c7-3261-4773-b77b-663fe0c86d72" providerId="AD" clId="Web-{2C054F64-B47B-CF16-D947-ECA150006899}" dt="2021-03-01T18:59:24.041" v="9" actId="1076"/>
          <ac:picMkLst>
            <pc:docMk/>
            <pc:sldMk cId="3452844147" sldId="261"/>
            <ac:picMk id="4" creationId="{B49D91C2-B936-4890-8E9B-66782F2A3D46}"/>
          </ac:picMkLst>
        </pc:picChg>
      </pc:sldChg>
      <pc:sldChg chg="modSp ord modTransition">
        <pc:chgData name="Dawid Wilk" userId="S::dawid.wilk@sp3legionowo.pl::529544c7-3261-4773-b77b-663fe0c86d72" providerId="AD" clId="Web-{2C054F64-B47B-CF16-D947-ECA150006899}" dt="2021-03-01T20:21:52.747" v="342"/>
        <pc:sldMkLst>
          <pc:docMk/>
          <pc:sldMk cId="2421209899" sldId="262"/>
        </pc:sldMkLst>
        <pc:spChg chg="mod">
          <ac:chgData name="Dawid Wilk" userId="S::dawid.wilk@sp3legionowo.pl::529544c7-3261-4773-b77b-663fe0c86d72" providerId="AD" clId="Web-{2C054F64-B47B-CF16-D947-ECA150006899}" dt="2021-03-01T20:21:07.403" v="341" actId="20577"/>
          <ac:spMkLst>
            <pc:docMk/>
            <pc:sldMk cId="2421209899" sldId="262"/>
            <ac:spMk id="3" creationId="{E4688847-0FB6-47E6-BAD6-502607D196E5}"/>
          </ac:spMkLst>
        </pc:spChg>
      </pc:sldChg>
      <pc:sldChg chg="modTransition">
        <pc:chgData name="Dawid Wilk" userId="S::dawid.wilk@sp3legionowo.pl::529544c7-3261-4773-b77b-663fe0c86d72" providerId="AD" clId="Web-{2C054F64-B47B-CF16-D947-ECA150006899}" dt="2021-03-01T19:44:00.071" v="228"/>
        <pc:sldMkLst>
          <pc:docMk/>
          <pc:sldMk cId="3179438043" sldId="264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0:22.550" v="200"/>
        <pc:sldMkLst>
          <pc:docMk/>
          <pc:sldMk cId="2503240335" sldId="265"/>
        </pc:sldMkLst>
      </pc:sldChg>
      <pc:sldChg chg="modSp modTransition">
        <pc:chgData name="Dawid Wilk" userId="S::dawid.wilk@sp3legionowo.pl::529544c7-3261-4773-b77b-663fe0c86d72" providerId="AD" clId="Web-{2C054F64-B47B-CF16-D947-ECA150006899}" dt="2021-03-01T19:48:50.484" v="230" actId="20577"/>
        <pc:sldMkLst>
          <pc:docMk/>
          <pc:sldMk cId="1004465779" sldId="267"/>
        </pc:sldMkLst>
        <pc:spChg chg="mod">
          <ac:chgData name="Dawid Wilk" userId="S::dawid.wilk@sp3legionowo.pl::529544c7-3261-4773-b77b-663fe0c86d72" providerId="AD" clId="Web-{2C054F64-B47B-CF16-D947-ECA150006899}" dt="2021-03-01T19:48:50.484" v="230" actId="20577"/>
          <ac:spMkLst>
            <pc:docMk/>
            <pc:sldMk cId="1004465779" sldId="267"/>
            <ac:spMk id="3" creationId="{05B72AE0-C94E-4982-9E22-0E31DF735198}"/>
          </ac:spMkLst>
        </pc:spChg>
      </pc:sldChg>
      <pc:sldChg chg="modTransition">
        <pc:chgData name="Dawid Wilk" userId="S::dawid.wilk@sp3legionowo.pl::529544c7-3261-4773-b77b-663fe0c86d72" providerId="AD" clId="Web-{2C054F64-B47B-CF16-D947-ECA150006899}" dt="2021-03-01T19:42:01.412" v="212"/>
        <pc:sldMkLst>
          <pc:docMk/>
          <pc:sldMk cId="1656751451" sldId="268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2:06.865" v="213"/>
        <pc:sldMkLst>
          <pc:docMk/>
          <pc:sldMk cId="4270053839" sldId="269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2:12.037" v="214"/>
        <pc:sldMkLst>
          <pc:docMk/>
          <pc:sldMk cId="1717366209" sldId="270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2:14.803" v="215"/>
        <pc:sldMkLst>
          <pc:docMk/>
          <pc:sldMk cId="2872602193" sldId="271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2:21.834" v="216"/>
        <pc:sldMkLst>
          <pc:docMk/>
          <pc:sldMk cId="2485957678" sldId="272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2:40.178" v="219"/>
        <pc:sldMkLst>
          <pc:docMk/>
          <pc:sldMk cId="3749577759" sldId="273"/>
        </pc:sldMkLst>
      </pc:sldChg>
      <pc:sldChg chg="modTransition">
        <pc:chgData name="Dawid Wilk" userId="S::dawid.wilk@sp3legionowo.pl::529544c7-3261-4773-b77b-663fe0c86d72" providerId="AD" clId="Web-{2C054F64-B47B-CF16-D947-ECA150006899}" dt="2021-03-01T19:42:48.116" v="220"/>
        <pc:sldMkLst>
          <pc:docMk/>
          <pc:sldMk cId="2430683913" sldId="274"/>
        </pc:sldMkLst>
      </pc:sldChg>
      <pc:sldChg chg="modSp modTransition">
        <pc:chgData name="Dawid Wilk" userId="S::dawid.wilk@sp3legionowo.pl::529544c7-3261-4773-b77b-663fe0c86d72" providerId="AD" clId="Web-{2C054F64-B47B-CF16-D947-ECA150006899}" dt="2021-03-01T20:55:56.794" v="425" actId="20577"/>
        <pc:sldMkLst>
          <pc:docMk/>
          <pc:sldMk cId="3676018499" sldId="275"/>
        </pc:sldMkLst>
        <pc:spChg chg="mod">
          <ac:chgData name="Dawid Wilk" userId="S::dawid.wilk@sp3legionowo.pl::529544c7-3261-4773-b77b-663fe0c86d72" providerId="AD" clId="Web-{2C054F64-B47B-CF16-D947-ECA150006899}" dt="2021-03-01T20:55:56.794" v="425" actId="20577"/>
          <ac:spMkLst>
            <pc:docMk/>
            <pc:sldMk cId="3676018499" sldId="275"/>
            <ac:spMk id="3" creationId="{7F3BA4FE-F615-4E22-B64A-840B8DD4F591}"/>
          </ac:spMkLst>
        </pc:spChg>
      </pc:sldChg>
      <pc:sldChg chg="modSp ord modTransition">
        <pc:chgData name="Dawid Wilk" userId="S::dawid.wilk@sp3legionowo.pl::529544c7-3261-4773-b77b-663fe0c86d72" providerId="AD" clId="Web-{2C054F64-B47B-CF16-D947-ECA150006899}" dt="2021-03-01T19:39:36.784" v="194"/>
        <pc:sldMkLst>
          <pc:docMk/>
          <pc:sldMk cId="2389280091" sldId="276"/>
        </pc:sldMkLst>
        <pc:spChg chg="mod">
          <ac:chgData name="Dawid Wilk" userId="S::dawid.wilk@sp3legionowo.pl::529544c7-3261-4773-b77b-663fe0c86d72" providerId="AD" clId="Web-{2C054F64-B47B-CF16-D947-ECA150006899}" dt="2021-03-01T19:23:54.200" v="102" actId="20577"/>
          <ac:spMkLst>
            <pc:docMk/>
            <pc:sldMk cId="2389280091" sldId="276"/>
            <ac:spMk id="3" creationId="{F1D790A4-4861-4EA0-90DA-929A11D4375C}"/>
          </ac:spMkLst>
        </pc:spChg>
      </pc:sldChg>
      <pc:sldChg chg="modTransition">
        <pc:chgData name="Dawid Wilk" userId="S::dawid.wilk@sp3legionowo.pl::529544c7-3261-4773-b77b-663fe0c86d72" providerId="AD" clId="Web-{2C054F64-B47B-CF16-D947-ECA150006899}" dt="2021-03-01T19:42:33.178" v="218"/>
        <pc:sldMkLst>
          <pc:docMk/>
          <pc:sldMk cId="3605677351" sldId="277"/>
        </pc:sldMkLst>
      </pc:sldChg>
      <pc:sldChg chg="ord modTransition">
        <pc:chgData name="Dawid Wilk" userId="S::dawid.wilk@sp3legionowo.pl::529544c7-3261-4773-b77b-663fe0c86d72" providerId="AD" clId="Web-{2C054F64-B47B-CF16-D947-ECA150006899}" dt="2021-03-01T20:43:29.121" v="380"/>
        <pc:sldMkLst>
          <pc:docMk/>
          <pc:sldMk cId="2285590661" sldId="278"/>
        </pc:sldMkLst>
      </pc:sldChg>
      <pc:sldChg chg="modSp modTransition">
        <pc:chgData name="Dawid Wilk" userId="S::dawid.wilk@sp3legionowo.pl::529544c7-3261-4773-b77b-663fe0c86d72" providerId="AD" clId="Web-{2C054F64-B47B-CF16-D947-ECA150006899}" dt="2021-03-01T20:57:47.609" v="429" actId="20577"/>
        <pc:sldMkLst>
          <pc:docMk/>
          <pc:sldMk cId="3093523289" sldId="279"/>
        </pc:sldMkLst>
        <pc:spChg chg="mod">
          <ac:chgData name="Dawid Wilk" userId="S::dawid.wilk@sp3legionowo.pl::529544c7-3261-4773-b77b-663fe0c86d72" providerId="AD" clId="Web-{2C054F64-B47B-CF16-D947-ECA150006899}" dt="2021-03-01T20:57:47.609" v="429" actId="20577"/>
          <ac:spMkLst>
            <pc:docMk/>
            <pc:sldMk cId="3093523289" sldId="279"/>
            <ac:spMk id="3" creationId="{B89A2858-6272-4F0E-9D47-96DAC7E7E73F}"/>
          </ac:spMkLst>
        </pc:spChg>
      </pc:sldChg>
      <pc:sldChg chg="modTransition">
        <pc:chgData name="Dawid Wilk" userId="S::dawid.wilk@sp3legionowo.pl::529544c7-3261-4773-b77b-663fe0c86d72" providerId="AD" clId="Web-{2C054F64-B47B-CF16-D947-ECA150006899}" dt="2021-03-01T19:43:00.695" v="222"/>
        <pc:sldMkLst>
          <pc:docMk/>
          <pc:sldMk cId="618403553" sldId="280"/>
        </pc:sldMkLst>
      </pc:sldChg>
      <pc:sldChg chg="modSp modTransition">
        <pc:chgData name="Dawid Wilk" userId="S::dawid.wilk@sp3legionowo.pl::529544c7-3261-4773-b77b-663fe0c86d72" providerId="AD" clId="Web-{2C054F64-B47B-CF16-D947-ECA150006899}" dt="2021-03-01T20:56:50.092" v="426" actId="20577"/>
        <pc:sldMkLst>
          <pc:docMk/>
          <pc:sldMk cId="1897192599" sldId="282"/>
        </pc:sldMkLst>
        <pc:spChg chg="mod">
          <ac:chgData name="Dawid Wilk" userId="S::dawid.wilk@sp3legionowo.pl::529544c7-3261-4773-b77b-663fe0c86d72" providerId="AD" clId="Web-{2C054F64-B47B-CF16-D947-ECA150006899}" dt="2021-03-01T20:56:50.092" v="426" actId="20577"/>
          <ac:spMkLst>
            <pc:docMk/>
            <pc:sldMk cId="1897192599" sldId="282"/>
            <ac:spMk id="3" creationId="{CD50F5EF-316D-49AC-BB08-F0910FF214D3}"/>
          </ac:spMkLst>
        </pc:spChg>
      </pc:sldChg>
      <pc:sldChg chg="modSp modTransition">
        <pc:chgData name="Dawid Wilk" userId="S::dawid.wilk@sp3legionowo.pl::529544c7-3261-4773-b77b-663fe0c86d72" providerId="AD" clId="Web-{2C054F64-B47B-CF16-D947-ECA150006899}" dt="2021-03-01T20:57:21.233" v="427" actId="20577"/>
        <pc:sldMkLst>
          <pc:docMk/>
          <pc:sldMk cId="1242958873" sldId="283"/>
        </pc:sldMkLst>
        <pc:spChg chg="mod">
          <ac:chgData name="Dawid Wilk" userId="S::dawid.wilk@sp3legionowo.pl::529544c7-3261-4773-b77b-663fe0c86d72" providerId="AD" clId="Web-{2C054F64-B47B-CF16-D947-ECA150006899}" dt="2021-03-01T20:57:21.233" v="427" actId="20577"/>
          <ac:spMkLst>
            <pc:docMk/>
            <pc:sldMk cId="1242958873" sldId="283"/>
            <ac:spMk id="3" creationId="{1A59AA15-6C24-461B-862C-0866BF0B4AD6}"/>
          </ac:spMkLst>
        </pc:spChg>
      </pc:sldChg>
      <pc:sldChg chg="modSp modTransition">
        <pc:chgData name="Dawid Wilk" userId="S::dawid.wilk@sp3legionowo.pl::529544c7-3261-4773-b77b-663fe0c86d72" providerId="AD" clId="Web-{2C054F64-B47B-CF16-D947-ECA150006899}" dt="2021-03-01T20:57:28.765" v="428" actId="20577"/>
        <pc:sldMkLst>
          <pc:docMk/>
          <pc:sldMk cId="322095351" sldId="284"/>
        </pc:sldMkLst>
        <pc:spChg chg="mod">
          <ac:chgData name="Dawid Wilk" userId="S::dawid.wilk@sp3legionowo.pl::529544c7-3261-4773-b77b-663fe0c86d72" providerId="AD" clId="Web-{2C054F64-B47B-CF16-D947-ECA150006899}" dt="2021-03-01T20:57:28.765" v="428" actId="20577"/>
          <ac:spMkLst>
            <pc:docMk/>
            <pc:sldMk cId="322095351" sldId="284"/>
            <ac:spMk id="3" creationId="{BF4CC30A-8245-41DD-8680-460E99AD49E1}"/>
          </ac:spMkLst>
        </pc:spChg>
      </pc:sldChg>
      <pc:sldChg chg="modTransition">
        <pc:chgData name="Dawid Wilk" userId="S::dawid.wilk@sp3legionowo.pl::529544c7-3261-4773-b77b-663fe0c86d72" providerId="AD" clId="Web-{2C054F64-B47B-CF16-D947-ECA150006899}" dt="2021-03-01T19:43:22.961" v="226"/>
        <pc:sldMkLst>
          <pc:docMk/>
          <pc:sldMk cId="3059282784" sldId="285"/>
        </pc:sldMkLst>
      </pc:sldChg>
      <pc:sldChg chg="del">
        <pc:chgData name="Dawid Wilk" userId="S::dawid.wilk@sp3legionowo.pl::529544c7-3261-4773-b77b-663fe0c86d72" providerId="AD" clId="Web-{2C054F64-B47B-CF16-D947-ECA150006899}" dt="2021-03-01T19:43:43.914" v="227"/>
        <pc:sldMkLst>
          <pc:docMk/>
          <pc:sldMk cId="4198856223" sldId="286"/>
        </pc:sldMkLst>
      </pc:sldChg>
      <pc:sldChg chg="addSp modSp new mod modTransition setBg">
        <pc:chgData name="Dawid Wilk" userId="S::dawid.wilk@sp3legionowo.pl::529544c7-3261-4773-b77b-663fe0c86d72" providerId="AD" clId="Web-{2C054F64-B47B-CF16-D947-ECA150006899}" dt="2021-03-01T19:39:14.408" v="192"/>
        <pc:sldMkLst>
          <pc:docMk/>
          <pc:sldMk cId="2992791244" sldId="287"/>
        </pc:sldMkLst>
        <pc:spChg chg="mod">
          <ac:chgData name="Dawid Wilk" userId="S::dawid.wilk@sp3legionowo.pl::529544c7-3261-4773-b77b-663fe0c86d72" providerId="AD" clId="Web-{2C054F64-B47B-CF16-D947-ECA150006899}" dt="2021-03-01T19:01:21.466" v="28"/>
          <ac:spMkLst>
            <pc:docMk/>
            <pc:sldMk cId="2992791244" sldId="287"/>
            <ac:spMk id="2" creationId="{62D6BB32-1844-461C-BC6B-77D4071009EE}"/>
          </ac:spMkLst>
        </pc:spChg>
        <pc:spChg chg="mod ord">
          <ac:chgData name="Dawid Wilk" userId="S::dawid.wilk@sp3legionowo.pl::529544c7-3261-4773-b77b-663fe0c86d72" providerId="AD" clId="Web-{2C054F64-B47B-CF16-D947-ECA150006899}" dt="2021-03-01T19:07:45.006" v="47" actId="20577"/>
          <ac:spMkLst>
            <pc:docMk/>
            <pc:sldMk cId="2992791244" sldId="287"/>
            <ac:spMk id="3" creationId="{00B3CF11-B5D8-421B-9717-161A24575FC3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1:21.466" v="28"/>
          <ac:spMkLst>
            <pc:docMk/>
            <pc:sldMk cId="2992791244" sldId="287"/>
            <ac:spMk id="10" creationId="{3CED7894-4F62-4A6C-8DB5-DB5BE08E9C03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1:21.466" v="28"/>
          <ac:spMkLst>
            <pc:docMk/>
            <pc:sldMk cId="2992791244" sldId="287"/>
            <ac:spMk id="12" creationId="{E536F3B4-50F6-4C52-8F76-4EB1214719DC}"/>
          </ac:spMkLst>
        </pc:spChg>
        <pc:picChg chg="add mod">
          <ac:chgData name="Dawid Wilk" userId="S::dawid.wilk@sp3legionowo.pl::529544c7-3261-4773-b77b-663fe0c86d72" providerId="AD" clId="Web-{2C054F64-B47B-CF16-D947-ECA150006899}" dt="2021-03-01T19:01:21.466" v="28"/>
          <ac:picMkLst>
            <pc:docMk/>
            <pc:sldMk cId="2992791244" sldId="287"/>
            <ac:picMk id="5" creationId="{34FFC2CA-D0F5-4623-8E5C-B19D8BD27541}"/>
          </ac:picMkLst>
        </pc:picChg>
      </pc:sldChg>
      <pc:sldChg chg="addSp delSp modSp new mod modTransition setBg">
        <pc:chgData name="Dawid Wilk" userId="S::dawid.wilk@sp3legionowo.pl::529544c7-3261-4773-b77b-663fe0c86d72" providerId="AD" clId="Web-{2C054F64-B47B-CF16-D947-ECA150006899}" dt="2021-03-01T20:33:27.920" v="375" actId="20577"/>
        <pc:sldMkLst>
          <pc:docMk/>
          <pc:sldMk cId="1962073830" sldId="288"/>
        </pc:sldMkLst>
        <pc:spChg chg="mod">
          <ac:chgData name="Dawid Wilk" userId="S::dawid.wilk@sp3legionowo.pl::529544c7-3261-4773-b77b-663fe0c86d72" providerId="AD" clId="Web-{2C054F64-B47B-CF16-D947-ECA150006899}" dt="2021-03-01T19:08:28.554" v="51"/>
          <ac:spMkLst>
            <pc:docMk/>
            <pc:sldMk cId="1962073830" sldId="288"/>
            <ac:spMk id="2" creationId="{A87746B7-FA72-415E-B9CB-589CBDA47D6A}"/>
          </ac:spMkLst>
        </pc:spChg>
        <pc:spChg chg="mod">
          <ac:chgData name="Dawid Wilk" userId="S::dawid.wilk@sp3legionowo.pl::529544c7-3261-4773-b77b-663fe0c86d72" providerId="AD" clId="Web-{2C054F64-B47B-CF16-D947-ECA150006899}" dt="2021-03-01T20:33:27.920" v="375" actId="20577"/>
          <ac:spMkLst>
            <pc:docMk/>
            <pc:sldMk cId="1962073830" sldId="288"/>
            <ac:spMk id="3" creationId="{6771DC6C-B0B6-4342-8D5B-322B520E8DFC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8:28.554" v="51"/>
          <ac:spMkLst>
            <pc:docMk/>
            <pc:sldMk cId="1962073830" sldId="288"/>
            <ac:spMk id="5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8:28.554" v="51"/>
          <ac:spMkLst>
            <pc:docMk/>
            <pc:sldMk cId="1962073830" sldId="288"/>
            <ac:spMk id="6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8:28.554" v="51"/>
          <ac:spMkLst>
            <pc:docMk/>
            <pc:sldMk cId="1962073830" sldId="288"/>
            <ac:spMk id="7" creationId="{645C4D3D-ABBA-4B4E-93E5-01E343719849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08:28.538" v="50"/>
          <ac:spMkLst>
            <pc:docMk/>
            <pc:sldMk cId="1962073830" sldId="288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8:28.554" v="51"/>
          <ac:spMkLst>
            <pc:docMk/>
            <pc:sldMk cId="1962073830" sldId="288"/>
            <ac:spMk id="9" creationId="{98DDD5E5-0097-4C6C-B266-5732EDA96CC4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08:28.538" v="50"/>
          <ac:spMkLst>
            <pc:docMk/>
            <pc:sldMk cId="1962073830" sldId="288"/>
            <ac:spMk id="10" creationId="{E8CCE107-A70B-4916-9A0B-751C70B9B597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08:28.538" v="50"/>
          <ac:spMkLst>
            <pc:docMk/>
            <pc:sldMk cId="1962073830" sldId="288"/>
            <ac:spMk id="12" creationId="{9A925BC7-7CC5-4A0C-9B3D-8829EBF281BD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08:28.538" v="50"/>
          <ac:spMkLst>
            <pc:docMk/>
            <pc:sldMk cId="1962073830" sldId="288"/>
            <ac:spMk id="14" creationId="{6E67D916-28C7-4965-BA3C-287FB857979C}"/>
          </ac:spMkLst>
        </pc:spChg>
        <pc:spChg chg="add">
          <ac:chgData name="Dawid Wilk" userId="S::dawid.wilk@sp3legionowo.pl::529544c7-3261-4773-b77b-663fe0c86d72" providerId="AD" clId="Web-{2C054F64-B47B-CF16-D947-ECA150006899}" dt="2021-03-01T19:08:28.554" v="51"/>
          <ac:spMkLst>
            <pc:docMk/>
            <pc:sldMk cId="1962073830" sldId="288"/>
            <ac:spMk id="16" creationId="{8952EF87-C74F-4D3F-9CAD-EEA1733C9BD0}"/>
          </ac:spMkLst>
        </pc:spChg>
      </pc:sldChg>
      <pc:sldChg chg="addSp modSp new del mod modTransition setBg">
        <pc:chgData name="Dawid Wilk" userId="S::dawid.wilk@sp3legionowo.pl::529544c7-3261-4773-b77b-663fe0c86d72" providerId="AD" clId="Web-{2C054F64-B47B-CF16-D947-ECA150006899}" dt="2021-03-01T20:18:21.196" v="299"/>
        <pc:sldMkLst>
          <pc:docMk/>
          <pc:sldMk cId="3729682950" sldId="289"/>
        </pc:sldMkLst>
        <pc:spChg chg="mo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2" creationId="{12184E7B-6F2A-434E-8CBB-4F68B694EFBA}"/>
          </ac:spMkLst>
        </pc:spChg>
        <pc:spChg chg="mo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3" creationId="{A2B29EEF-8C9B-4135-B46A-B5DD47A9ED9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8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10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12" creationId="{645C4D3D-ABBA-4B4E-93E5-01E343719849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14" creationId="{98DDD5E5-0097-4C6C-B266-5732EDA96CC4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3:37.324" v="101"/>
          <ac:spMkLst>
            <pc:docMk/>
            <pc:sldMk cId="3729682950" sldId="289"/>
            <ac:spMk id="16" creationId="{8952EF87-C74F-4D3F-9CAD-EEA1733C9BD0}"/>
          </ac:spMkLst>
        </pc:spChg>
      </pc:sldChg>
      <pc:sldChg chg="modSp new modTransition">
        <pc:chgData name="Dawid Wilk" userId="S::dawid.wilk@sp3legionowo.pl::529544c7-3261-4773-b77b-663fe0c86d72" providerId="AD" clId="Web-{2C054F64-B47B-CF16-D947-ECA150006899}" dt="2021-03-01T21:04:38.899" v="442" actId="14100"/>
        <pc:sldMkLst>
          <pc:docMk/>
          <pc:sldMk cId="867832050" sldId="290"/>
        </pc:sldMkLst>
        <pc:spChg chg="mod">
          <ac:chgData name="Dawid Wilk" userId="S::dawid.wilk@sp3legionowo.pl::529544c7-3261-4773-b77b-663fe0c86d72" providerId="AD" clId="Web-{2C054F64-B47B-CF16-D947-ECA150006899}" dt="2021-03-01T21:04:31.821" v="441" actId="14100"/>
          <ac:spMkLst>
            <pc:docMk/>
            <pc:sldMk cId="867832050" sldId="290"/>
            <ac:spMk id="2" creationId="{44BB14BF-3C21-4EA7-8A50-4EC5446B2039}"/>
          </ac:spMkLst>
        </pc:spChg>
        <pc:spChg chg="mod">
          <ac:chgData name="Dawid Wilk" userId="S::dawid.wilk@sp3legionowo.pl::529544c7-3261-4773-b77b-663fe0c86d72" providerId="AD" clId="Web-{2C054F64-B47B-CF16-D947-ECA150006899}" dt="2021-03-01T21:04:38.899" v="442" actId="14100"/>
          <ac:spMkLst>
            <pc:docMk/>
            <pc:sldMk cId="867832050" sldId="290"/>
            <ac:spMk id="3" creationId="{96CF729F-8DBF-435C-ABAF-3F8795F3B01F}"/>
          </ac:spMkLst>
        </pc:spChg>
      </pc:sldChg>
      <pc:sldChg chg="modSp new modTransition">
        <pc:chgData name="Dawid Wilk" userId="S::dawid.wilk@sp3legionowo.pl::529544c7-3261-4773-b77b-663fe0c86d72" providerId="AD" clId="Web-{2C054F64-B47B-CF16-D947-ECA150006899}" dt="2021-03-01T21:04:12.008" v="439" actId="14100"/>
        <pc:sldMkLst>
          <pc:docMk/>
          <pc:sldMk cId="2455008406" sldId="291"/>
        </pc:sldMkLst>
        <pc:spChg chg="mod">
          <ac:chgData name="Dawid Wilk" userId="S::dawid.wilk@sp3legionowo.pl::529544c7-3261-4773-b77b-663fe0c86d72" providerId="AD" clId="Web-{2C054F64-B47B-CF16-D947-ECA150006899}" dt="2021-03-01T21:04:02.773" v="438" actId="14100"/>
          <ac:spMkLst>
            <pc:docMk/>
            <pc:sldMk cId="2455008406" sldId="291"/>
            <ac:spMk id="2" creationId="{10A59B1B-D787-42D5-8EC3-28518FF032D1}"/>
          </ac:spMkLst>
        </pc:spChg>
        <pc:spChg chg="mod">
          <ac:chgData name="Dawid Wilk" userId="S::dawid.wilk@sp3legionowo.pl::529544c7-3261-4773-b77b-663fe0c86d72" providerId="AD" clId="Web-{2C054F64-B47B-CF16-D947-ECA150006899}" dt="2021-03-01T21:04:12.008" v="439" actId="14100"/>
          <ac:spMkLst>
            <pc:docMk/>
            <pc:sldMk cId="2455008406" sldId="291"/>
            <ac:spMk id="3" creationId="{94E3BEA3-DE60-4BD4-91AA-46E6E54DF3A5}"/>
          </ac:spMkLst>
        </pc:spChg>
      </pc:sldChg>
      <pc:sldChg chg="modSp new ord modTransition">
        <pc:chgData name="Dawid Wilk" userId="S::dawid.wilk@sp3legionowo.pl::529544c7-3261-4773-b77b-663fe0c86d72" providerId="AD" clId="Web-{2C054F64-B47B-CF16-D947-ECA150006899}" dt="2021-03-01T21:03:25.945" v="436" actId="14100"/>
        <pc:sldMkLst>
          <pc:docMk/>
          <pc:sldMk cId="3196140213" sldId="292"/>
        </pc:sldMkLst>
        <pc:spChg chg="mod">
          <ac:chgData name="Dawid Wilk" userId="S::dawid.wilk@sp3legionowo.pl::529544c7-3261-4773-b77b-663fe0c86d72" providerId="AD" clId="Web-{2C054F64-B47B-CF16-D947-ECA150006899}" dt="2021-03-01T21:03:25.945" v="436" actId="14100"/>
          <ac:spMkLst>
            <pc:docMk/>
            <pc:sldMk cId="3196140213" sldId="292"/>
            <ac:spMk id="2" creationId="{2F11B035-3F8F-432A-BB17-C0BFBDEDB48B}"/>
          </ac:spMkLst>
        </pc:spChg>
        <pc:spChg chg="mod">
          <ac:chgData name="Dawid Wilk" userId="S::dawid.wilk@sp3legionowo.pl::529544c7-3261-4773-b77b-663fe0c86d72" providerId="AD" clId="Web-{2C054F64-B47B-CF16-D947-ECA150006899}" dt="2021-03-01T20:58:44.782" v="434" actId="20577"/>
          <ac:spMkLst>
            <pc:docMk/>
            <pc:sldMk cId="3196140213" sldId="292"/>
            <ac:spMk id="3" creationId="{220F7355-6D93-43FE-833E-65BF9B53FD1F}"/>
          </ac:spMkLst>
        </pc:spChg>
      </pc:sldChg>
      <pc:sldChg chg="modSp new modTransition">
        <pc:chgData name="Dawid Wilk" userId="S::dawid.wilk@sp3legionowo.pl::529544c7-3261-4773-b77b-663fe0c86d72" providerId="AD" clId="Web-{2C054F64-B47B-CF16-D947-ECA150006899}" dt="2021-03-01T20:49:36.129" v="390" actId="20577"/>
        <pc:sldMkLst>
          <pc:docMk/>
          <pc:sldMk cId="15659822" sldId="293"/>
        </pc:sldMkLst>
        <pc:spChg chg="mod">
          <ac:chgData name="Dawid Wilk" userId="S::dawid.wilk@sp3legionowo.pl::529544c7-3261-4773-b77b-663fe0c86d72" providerId="AD" clId="Web-{2C054F64-B47B-CF16-D947-ECA150006899}" dt="2021-03-01T20:49:36.129" v="390" actId="20577"/>
          <ac:spMkLst>
            <pc:docMk/>
            <pc:sldMk cId="15659822" sldId="293"/>
            <ac:spMk id="3" creationId="{0DD7F033-673D-437D-9691-4CAA8F5C9467}"/>
          </ac:spMkLst>
        </pc:spChg>
      </pc:sldChg>
      <pc:sldChg chg="addSp delSp modSp new mod modTransition setBg modClrScheme chgLayout">
        <pc:chgData name="Dawid Wilk" userId="S::dawid.wilk@sp3legionowo.pl::529544c7-3261-4773-b77b-663fe0c86d72" providerId="AD" clId="Web-{2C054F64-B47B-CF16-D947-ECA150006899}" dt="2021-03-01T20:28:18.522" v="355" actId="20577"/>
        <pc:sldMkLst>
          <pc:docMk/>
          <pc:sldMk cId="4057664820" sldId="294"/>
        </pc:sldMkLst>
        <pc:spChg chg="del">
          <ac:chgData name="Dawid Wilk" userId="S::dawid.wilk@sp3legionowo.pl::529544c7-3261-4773-b77b-663fe0c86d72" providerId="AD" clId="Web-{2C054F64-B47B-CF16-D947-ECA150006899}" dt="2021-03-01T19:16:32.018" v="75"/>
          <ac:spMkLst>
            <pc:docMk/>
            <pc:sldMk cId="4057664820" sldId="294"/>
            <ac:spMk id="2" creationId="{C3C1AA2D-61EC-49F4-B0C5-8CB4E766E6A6}"/>
          </ac:spMkLst>
        </pc:spChg>
        <pc:spChg chg="del">
          <ac:chgData name="Dawid Wilk" userId="S::dawid.wilk@sp3legionowo.pl::529544c7-3261-4773-b77b-663fe0c86d72" providerId="AD" clId="Web-{2C054F64-B47B-CF16-D947-ECA150006899}" dt="2021-03-01T19:16:32.018" v="75"/>
          <ac:spMkLst>
            <pc:docMk/>
            <pc:sldMk cId="4057664820" sldId="294"/>
            <ac:spMk id="3" creationId="{CD123161-EEE6-4A0A-A051-7B3A0099F773}"/>
          </ac:spMkLst>
        </pc:spChg>
        <pc:spChg chg="add mod">
          <ac:chgData name="Dawid Wilk" userId="S::dawid.wilk@sp3legionowo.pl::529544c7-3261-4773-b77b-663fe0c86d72" providerId="AD" clId="Web-{2C054F64-B47B-CF16-D947-ECA150006899}" dt="2021-03-01T20:28:18.522" v="355" actId="20577"/>
          <ac:spMkLst>
            <pc:docMk/>
            <pc:sldMk cId="4057664820" sldId="294"/>
            <ac:spMk id="4" creationId="{04CD7303-E494-44E8-9582-C5E4AAF6E2D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6:47.049" v="80"/>
          <ac:spMkLst>
            <pc:docMk/>
            <pc:sldMk cId="4057664820" sldId="294"/>
            <ac:spMk id="6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6:47.049" v="80"/>
          <ac:spMkLst>
            <pc:docMk/>
            <pc:sldMk cId="4057664820" sldId="294"/>
            <ac:spMk id="7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6:47.049" v="80"/>
          <ac:spMkLst>
            <pc:docMk/>
            <pc:sldMk cId="4057664820" sldId="294"/>
            <ac:spMk id="8" creationId="{905482C9-EB42-4BFE-95BF-7FD661F07657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9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6:47.049" v="80"/>
          <ac:spMkLst>
            <pc:docMk/>
            <pc:sldMk cId="4057664820" sldId="294"/>
            <ac:spMk id="10" creationId="{8D1F1056-9A78-4FBC-9404-54512B6B5852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11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6:47.049" v="80"/>
          <ac:spMkLst>
            <pc:docMk/>
            <pc:sldMk cId="4057664820" sldId="294"/>
            <ac:spMk id="12" creationId="{9659E4B7-86DE-4B00-A707-DD85CE5DB356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13" creationId="{905482C9-EB42-4BFE-95BF-7FD661F07657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15" creationId="{F858DF7D-C2D0-4B03-A7A0-2F06B789EE35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17" creationId="{1B26B711-3121-40B0-8377-A64F3DC00C7A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19" creationId="{645C4D3D-ABBA-4B4E-93E5-01E343719849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21" creationId="{98DDD5E5-0097-4C6C-B266-5732EDA96CC4}"/>
          </ac:spMkLst>
        </pc:spChg>
        <pc:spChg chg="add del">
          <ac:chgData name="Dawid Wilk" userId="S::dawid.wilk@sp3legionowo.pl::529544c7-3261-4773-b77b-663fe0c86d72" providerId="AD" clId="Web-{2C054F64-B47B-CF16-D947-ECA150006899}" dt="2021-03-01T19:16:47.034" v="79"/>
          <ac:spMkLst>
            <pc:docMk/>
            <pc:sldMk cId="4057664820" sldId="294"/>
            <ac:spMk id="23" creationId="{8952EF87-C74F-4D3F-9CAD-EEA1733C9BD0}"/>
          </ac:spMkLst>
        </pc:spChg>
      </pc:sldChg>
      <pc:sldChg chg="addSp modSp new mod modTransition setBg">
        <pc:chgData name="Dawid Wilk" userId="S::dawid.wilk@sp3legionowo.pl::529544c7-3261-4773-b77b-663fe0c86d72" providerId="AD" clId="Web-{2C054F64-B47B-CF16-D947-ECA150006899}" dt="2021-03-01T20:50:04.239" v="392" actId="20577"/>
        <pc:sldMkLst>
          <pc:docMk/>
          <pc:sldMk cId="934989729" sldId="295"/>
        </pc:sldMkLst>
        <pc:spChg chg="add mod">
          <ac:chgData name="Dawid Wilk" userId="S::dawid.wilk@sp3legionowo.pl::529544c7-3261-4773-b77b-663fe0c86d72" providerId="AD" clId="Web-{2C054F64-B47B-CF16-D947-ECA150006899}" dt="2021-03-01T20:50:04.239" v="392" actId="20577"/>
          <ac:spMkLst>
            <pc:docMk/>
            <pc:sldMk cId="934989729" sldId="295"/>
            <ac:spMk id="2" creationId="{491E6F90-3861-439F-A5A9-FB09C67F3349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7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9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11" creationId="{905482C9-EB42-4BFE-95BF-7FD661F0765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13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15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17" creationId="{645C4D3D-ABBA-4B4E-93E5-01E343719849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19" creationId="{98DDD5E5-0097-4C6C-B266-5732EDA96CC4}"/>
          </ac:spMkLst>
        </pc:spChg>
        <pc:spChg chg="add">
          <ac:chgData name="Dawid Wilk" userId="S::dawid.wilk@sp3legionowo.pl::529544c7-3261-4773-b77b-663fe0c86d72" providerId="AD" clId="Web-{2C054F64-B47B-CF16-D947-ECA150006899}" dt="2021-03-01T19:18:08.051" v="89"/>
          <ac:spMkLst>
            <pc:docMk/>
            <pc:sldMk cId="934989729" sldId="295"/>
            <ac:spMk id="21" creationId="{8952EF87-C74F-4D3F-9CAD-EEA1733C9BD0}"/>
          </ac:spMkLst>
        </pc:spChg>
      </pc:sldChg>
      <pc:sldChg chg="addSp modSp new mod modTransition setBg modClrScheme chgLayout">
        <pc:chgData name="Dawid Wilk" userId="S::dawid.wilk@sp3legionowo.pl::529544c7-3261-4773-b77b-663fe0c86d72" providerId="AD" clId="Web-{2C054F64-B47B-CF16-D947-ECA150006899}" dt="2021-03-01T20:53:11.384" v="406" actId="1076"/>
        <pc:sldMkLst>
          <pc:docMk/>
          <pc:sldMk cId="1090762666" sldId="296"/>
        </pc:sldMkLst>
        <pc:spChg chg="add mod">
          <ac:chgData name="Dawid Wilk" userId="S::dawid.wilk@sp3legionowo.pl::529544c7-3261-4773-b77b-663fe0c86d72" providerId="AD" clId="Web-{2C054F64-B47B-CF16-D947-ECA150006899}" dt="2021-03-01T19:35:17.293" v="176"/>
          <ac:spMkLst>
            <pc:docMk/>
            <pc:sldMk cId="1090762666" sldId="296"/>
            <ac:spMk id="2" creationId="{9C1F6418-9EAE-4441-9FD8-308625CEDC20}"/>
          </ac:spMkLst>
        </pc:spChg>
        <pc:spChg chg="add mod">
          <ac:chgData name="Dawid Wilk" userId="S::dawid.wilk@sp3legionowo.pl::529544c7-3261-4773-b77b-663fe0c86d72" providerId="AD" clId="Web-{2C054F64-B47B-CF16-D947-ECA150006899}" dt="2021-03-01T20:53:11.384" v="406" actId="1076"/>
          <ac:spMkLst>
            <pc:docMk/>
            <pc:sldMk cId="1090762666" sldId="296"/>
            <ac:spMk id="3" creationId="{45E275E3-56A7-4FA4-9A9F-8990F0569E28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17.293" v="176"/>
          <ac:spMkLst>
            <pc:docMk/>
            <pc:sldMk cId="1090762666" sldId="296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17.293" v="176"/>
          <ac:spMkLst>
            <pc:docMk/>
            <pc:sldMk cId="1090762666" sldId="296"/>
            <ac:spMk id="10" creationId="{E8CCE107-A70B-4916-9A0B-751C70B9B59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17.293" v="176"/>
          <ac:spMkLst>
            <pc:docMk/>
            <pc:sldMk cId="1090762666" sldId="296"/>
            <ac:spMk id="12" creationId="{9A925BC7-7CC5-4A0C-9B3D-8829EBF281B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17.293" v="176"/>
          <ac:spMkLst>
            <pc:docMk/>
            <pc:sldMk cId="1090762666" sldId="296"/>
            <ac:spMk id="14" creationId="{6E67D916-28C7-4965-BA3C-287FB857979C}"/>
          </ac:spMkLst>
        </pc:spChg>
      </pc:sldChg>
      <pc:sldChg chg="addSp modSp new mod modTransition setBg">
        <pc:chgData name="Dawid Wilk" userId="S::dawid.wilk@sp3legionowo.pl::529544c7-3261-4773-b77b-663fe0c86d72" providerId="AD" clId="Web-{2C054F64-B47B-CF16-D947-ECA150006899}" dt="2021-03-01T20:54:00.682" v="415" actId="14100"/>
        <pc:sldMkLst>
          <pc:docMk/>
          <pc:sldMk cId="2860623100" sldId="297"/>
        </pc:sldMkLst>
        <pc:spChg chg="mod">
          <ac:chgData name="Dawid Wilk" userId="S::dawid.wilk@sp3legionowo.pl::529544c7-3261-4773-b77b-663fe0c86d72" providerId="AD" clId="Web-{2C054F64-B47B-CF16-D947-ECA150006899}" dt="2021-03-01T19:35:03.777" v="174"/>
          <ac:spMkLst>
            <pc:docMk/>
            <pc:sldMk cId="2860623100" sldId="297"/>
            <ac:spMk id="2" creationId="{11415D88-6297-4B82-A3DD-D007A9B8FB6A}"/>
          </ac:spMkLst>
        </pc:spChg>
        <pc:spChg chg="mod">
          <ac:chgData name="Dawid Wilk" userId="S::dawid.wilk@sp3legionowo.pl::529544c7-3261-4773-b77b-663fe0c86d72" providerId="AD" clId="Web-{2C054F64-B47B-CF16-D947-ECA150006899}" dt="2021-03-01T20:54:00.682" v="415" actId="14100"/>
          <ac:spMkLst>
            <pc:docMk/>
            <pc:sldMk cId="2860623100" sldId="297"/>
            <ac:spMk id="3" creationId="{C0ED8E45-A9A2-4A2D-8C99-B8B01894F1E6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03.777" v="174"/>
          <ac:spMkLst>
            <pc:docMk/>
            <pc:sldMk cId="2860623100" sldId="297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03.777" v="174"/>
          <ac:spMkLst>
            <pc:docMk/>
            <pc:sldMk cId="2860623100" sldId="297"/>
            <ac:spMk id="10" creationId="{E8CCE107-A70B-4916-9A0B-751C70B9B59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03.777" v="174"/>
          <ac:spMkLst>
            <pc:docMk/>
            <pc:sldMk cId="2860623100" sldId="297"/>
            <ac:spMk id="12" creationId="{9A925BC7-7CC5-4A0C-9B3D-8829EBF281B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5:03.777" v="174"/>
          <ac:spMkLst>
            <pc:docMk/>
            <pc:sldMk cId="2860623100" sldId="297"/>
            <ac:spMk id="14" creationId="{6E67D916-28C7-4965-BA3C-287FB857979C}"/>
          </ac:spMkLst>
        </pc:spChg>
      </pc:sldChg>
      <pc:sldChg chg="new del">
        <pc:chgData name="Dawid Wilk" userId="S::dawid.wilk@sp3legionowo.pl::529544c7-3261-4773-b77b-663fe0c86d72" providerId="AD" clId="Web-{2C054F64-B47B-CF16-D947-ECA150006899}" dt="2021-03-01T19:22:15.932" v="98"/>
        <pc:sldMkLst>
          <pc:docMk/>
          <pc:sldMk cId="1117117149" sldId="298"/>
        </pc:sldMkLst>
      </pc:sldChg>
      <pc:sldChg chg="addSp modSp new mod modTransition setBg">
        <pc:chgData name="Dawid Wilk" userId="S::dawid.wilk@sp3legionowo.pl::529544c7-3261-4773-b77b-663fe0c86d72" providerId="AD" clId="Web-{2C054F64-B47B-CF16-D947-ECA150006899}" dt="2021-03-01T20:18:03.680" v="298" actId="20577"/>
        <pc:sldMkLst>
          <pc:docMk/>
          <pc:sldMk cId="2143604589" sldId="298"/>
        </pc:sldMkLst>
        <pc:spChg chg="add mod">
          <ac:chgData name="Dawid Wilk" userId="S::dawid.wilk@sp3legionowo.pl::529544c7-3261-4773-b77b-663fe0c86d72" providerId="AD" clId="Web-{2C054F64-B47B-CF16-D947-ECA150006899}" dt="2021-03-01T20:18:03.680" v="298" actId="20577"/>
          <ac:spMkLst>
            <pc:docMk/>
            <pc:sldMk cId="2143604589" sldId="298"/>
            <ac:spMk id="2" creationId="{15722102-8087-45A0-850D-2030910A5D9B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7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9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11" creationId="{905482C9-EB42-4BFE-95BF-7FD661F0765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13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15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17" creationId="{645C4D3D-ABBA-4B4E-93E5-01E343719849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19" creationId="{98DDD5E5-0097-4C6C-B266-5732EDA96CC4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4:07.466" v="106"/>
          <ac:spMkLst>
            <pc:docMk/>
            <pc:sldMk cId="2143604589" sldId="298"/>
            <ac:spMk id="21" creationId="{8952EF87-C74F-4D3F-9CAD-EEA1733C9BD0}"/>
          </ac:spMkLst>
        </pc:spChg>
      </pc:sldChg>
      <pc:sldChg chg="addSp modSp new del mod modTransition setBg">
        <pc:chgData name="Dawid Wilk" userId="S::dawid.wilk@sp3legionowo.pl::529544c7-3261-4773-b77b-663fe0c86d72" providerId="AD" clId="Web-{2C054F64-B47B-CF16-D947-ECA150006899}" dt="2021-03-01T20:33:58.670" v="376"/>
        <pc:sldMkLst>
          <pc:docMk/>
          <pc:sldMk cId="3879533867" sldId="299"/>
        </pc:sldMkLst>
        <pc:spChg chg="add mod">
          <ac:chgData name="Dawid Wilk" userId="S::dawid.wilk@sp3legionowo.pl::529544c7-3261-4773-b77b-663fe0c86d72" providerId="AD" clId="Web-{2C054F64-B47B-CF16-D947-ECA150006899}" dt="2021-03-01T19:33:50.885" v="162" actId="14100"/>
          <ac:spMkLst>
            <pc:docMk/>
            <pc:sldMk cId="3879533867" sldId="299"/>
            <ac:spMk id="2" creationId="{180BB479-EC58-43C0-826D-0657C083CA86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7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9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11" creationId="{905482C9-EB42-4BFE-95BF-7FD661F0765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13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15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17" creationId="{645C4D3D-ABBA-4B4E-93E5-01E343719849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19" creationId="{98DDD5E5-0097-4C6C-B266-5732EDA96CC4}"/>
          </ac:spMkLst>
        </pc:spChg>
        <pc:spChg chg="add">
          <ac:chgData name="Dawid Wilk" userId="S::dawid.wilk@sp3legionowo.pl::529544c7-3261-4773-b77b-663fe0c86d72" providerId="AD" clId="Web-{2C054F64-B47B-CF16-D947-ECA150006899}" dt="2021-03-01T19:29:13.738" v="131"/>
          <ac:spMkLst>
            <pc:docMk/>
            <pc:sldMk cId="3879533867" sldId="299"/>
            <ac:spMk id="21" creationId="{8952EF87-C74F-4D3F-9CAD-EEA1733C9BD0}"/>
          </ac:spMkLst>
        </pc:spChg>
      </pc:sldChg>
      <pc:sldChg chg="addSp modSp new mod modTransition setBg">
        <pc:chgData name="Dawid Wilk" userId="S::dawid.wilk@sp3legionowo.pl::529544c7-3261-4773-b77b-663fe0c86d72" providerId="AD" clId="Web-{2C054F64-B47B-CF16-D947-ECA150006899}" dt="2021-03-01T20:50:30.286" v="394" actId="20577"/>
        <pc:sldMkLst>
          <pc:docMk/>
          <pc:sldMk cId="205867850" sldId="300"/>
        </pc:sldMkLst>
        <pc:spChg chg="add mod">
          <ac:chgData name="Dawid Wilk" userId="S::dawid.wilk@sp3legionowo.pl::529544c7-3261-4773-b77b-663fe0c86d72" providerId="AD" clId="Web-{2C054F64-B47B-CF16-D947-ECA150006899}" dt="2021-03-01T20:50:30.286" v="394" actId="20577"/>
          <ac:spMkLst>
            <pc:docMk/>
            <pc:sldMk cId="205867850" sldId="300"/>
            <ac:spMk id="2" creationId="{635D94EF-D3B6-45B1-80E1-588B76B3C58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7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9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11" creationId="{905482C9-EB42-4BFE-95BF-7FD661F07657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13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15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17" creationId="{645C4D3D-ABBA-4B4E-93E5-01E343719849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19" creationId="{98DDD5E5-0097-4C6C-B266-5732EDA96CC4}"/>
          </ac:spMkLst>
        </pc:spChg>
        <pc:spChg chg="add">
          <ac:chgData name="Dawid Wilk" userId="S::dawid.wilk@sp3legionowo.pl::529544c7-3261-4773-b77b-663fe0c86d72" providerId="AD" clId="Web-{2C054F64-B47B-CF16-D947-ECA150006899}" dt="2021-03-01T19:31:00.366" v="140"/>
          <ac:spMkLst>
            <pc:docMk/>
            <pc:sldMk cId="205867850" sldId="300"/>
            <ac:spMk id="21" creationId="{8952EF87-C74F-4D3F-9CAD-EEA1733C9BD0}"/>
          </ac:spMkLst>
        </pc:spChg>
      </pc:sldChg>
      <pc:sldChg chg="addSp delSp modSp new mod modTransition setBg">
        <pc:chgData name="Dawid Wilk" userId="S::dawid.wilk@sp3legionowo.pl::529544c7-3261-4773-b77b-663fe0c86d72" providerId="AD" clId="Web-{2C054F64-B47B-CF16-D947-ECA150006899}" dt="2021-03-01T19:52:03.879" v="258"/>
        <pc:sldMkLst>
          <pc:docMk/>
          <pc:sldMk cId="487911522" sldId="301"/>
        </pc:sldMkLst>
        <pc:spChg chg="add del mod">
          <ac:chgData name="Dawid Wilk" userId="S::dawid.wilk@sp3legionowo.pl::529544c7-3261-4773-b77b-663fe0c86d72" providerId="AD" clId="Web-{2C054F64-B47B-CF16-D947-ECA150006899}" dt="2021-03-01T19:52:03.879" v="258"/>
          <ac:spMkLst>
            <pc:docMk/>
            <pc:sldMk cId="487911522" sldId="301"/>
            <ac:spMk id="3" creationId="{9EB8D614-5D2B-4C0A-B250-6C52CE7FAB08}"/>
          </ac:spMkLst>
        </pc:spChg>
        <pc:picChg chg="add mod">
          <ac:chgData name="Dawid Wilk" userId="S::dawid.wilk@sp3legionowo.pl::529544c7-3261-4773-b77b-663fe0c86d72" providerId="AD" clId="Web-{2C054F64-B47B-CF16-D947-ECA150006899}" dt="2021-03-01T19:38:12.422" v="190"/>
          <ac:picMkLst>
            <pc:docMk/>
            <pc:sldMk cId="487911522" sldId="301"/>
            <ac:picMk id="2" creationId="{B8BA7E03-40CF-4A29-B510-DF3C5ED4A75D}"/>
          </ac:picMkLst>
        </pc:picChg>
      </pc:sldChg>
      <pc:sldChg chg="addSp modSp new">
        <pc:chgData name="Dawid Wilk" userId="S::dawid.wilk@sp3legionowo.pl::529544c7-3261-4773-b77b-663fe0c86d72" providerId="AD" clId="Web-{2C054F64-B47B-CF16-D947-ECA150006899}" dt="2021-03-01T19:53:29.537" v="297" actId="20577"/>
        <pc:sldMkLst>
          <pc:docMk/>
          <pc:sldMk cId="1804673281" sldId="302"/>
        </pc:sldMkLst>
        <pc:spChg chg="add mod">
          <ac:chgData name="Dawid Wilk" userId="S::dawid.wilk@sp3legionowo.pl::529544c7-3261-4773-b77b-663fe0c86d72" providerId="AD" clId="Web-{2C054F64-B47B-CF16-D947-ECA150006899}" dt="2021-03-01T19:53:29.537" v="297" actId="20577"/>
          <ac:spMkLst>
            <pc:docMk/>
            <pc:sldMk cId="1804673281" sldId="302"/>
            <ac:spMk id="2" creationId="{D1930C6D-4476-44A1-B898-6770131E700C}"/>
          </ac:spMkLst>
        </pc:spChg>
      </pc:sldChg>
      <pc:sldChg chg="addSp modSp new mod setBg">
        <pc:chgData name="Dawid Wilk" userId="S::dawid.wilk@sp3legionowo.pl::529544c7-3261-4773-b77b-663fe0c86d72" providerId="AD" clId="Web-{2C054F64-B47B-CF16-D947-ECA150006899}" dt="2021-03-01T20:52:44.727" v="404" actId="20577"/>
        <pc:sldMkLst>
          <pc:docMk/>
          <pc:sldMk cId="4146573525" sldId="303"/>
        </pc:sldMkLst>
        <pc:spChg chg="add mod">
          <ac:chgData name="Dawid Wilk" userId="S::dawid.wilk@sp3legionowo.pl::529544c7-3261-4773-b77b-663fe0c86d72" providerId="AD" clId="Web-{2C054F64-B47B-CF16-D947-ECA150006899}" dt="2021-03-01T20:52:44.727" v="404" actId="20577"/>
          <ac:spMkLst>
            <pc:docMk/>
            <pc:sldMk cId="4146573525" sldId="303"/>
            <ac:spMk id="2" creationId="{FC091275-1615-47D2-9234-D836ABB66DC5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7" creationId="{DCF4EB5C-ED25-4675-8255-2F5B12CFFCF0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9" creationId="{9514EC6E-A557-42A2-BCDC-3ABFFC5E564D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11" creationId="{905482C9-EB42-4BFE-95BF-7FD661F07657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13" creationId="{F858DF7D-C2D0-4B03-A7A0-2F06B789EE35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15" creationId="{1B26B711-3121-40B0-8377-A64F3DC00C7A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17" creationId="{645C4D3D-ABBA-4B4E-93E5-01E343719849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19" creationId="{98DDD5E5-0097-4C6C-B266-5732EDA96CC4}"/>
          </ac:spMkLst>
        </pc:spChg>
        <pc:spChg chg="add">
          <ac:chgData name="Dawid Wilk" userId="S::dawid.wilk@sp3legionowo.pl::529544c7-3261-4773-b77b-663fe0c86d72" providerId="AD" clId="Web-{2C054F64-B47B-CF16-D947-ECA150006899}" dt="2021-03-01T20:51:40.601" v="400"/>
          <ac:spMkLst>
            <pc:docMk/>
            <pc:sldMk cId="4146573525" sldId="303"/>
            <ac:spMk id="21" creationId="{8952EF87-C74F-4D3F-9CAD-EEA1733C9BD0}"/>
          </ac:spMkLst>
        </pc:spChg>
      </pc:sldChg>
    </pc:docChg>
  </pc:docChgLst>
  <pc:docChgLst>
    <pc:chgData name="Dawid Wilk" userId="S::dawid.wilk@sp3legionowo.pl::529544c7-3261-4773-b77b-663fe0c86d72" providerId="AD" clId="Web-{3CC7AF9F-00E5-2000-AB97-B00E87581C25}"/>
    <pc:docChg chg="addSld delSld modSld sldOrd">
      <pc:chgData name="Dawid Wilk" userId="S::dawid.wilk@sp3legionowo.pl::529544c7-3261-4773-b77b-663fe0c86d72" providerId="AD" clId="Web-{3CC7AF9F-00E5-2000-AB97-B00E87581C25}" dt="2021-02-28T21:36:25.446" v="471"/>
      <pc:docMkLst>
        <pc:docMk/>
      </pc:docMkLst>
      <pc:sldChg chg="addSp modSp mod ord setBg">
        <pc:chgData name="Dawid Wilk" userId="S::dawid.wilk@sp3legionowo.pl::529544c7-3261-4773-b77b-663fe0c86d72" providerId="AD" clId="Web-{3CC7AF9F-00E5-2000-AB97-B00E87581C25}" dt="2021-02-28T20:52:51.387" v="152" actId="14100"/>
        <pc:sldMkLst>
          <pc:docMk/>
          <pc:sldMk cId="342673438" sldId="257"/>
        </pc:sldMkLst>
        <pc:spChg chg="mod">
          <ac:chgData name="Dawid Wilk" userId="S::dawid.wilk@sp3legionowo.pl::529544c7-3261-4773-b77b-663fe0c86d72" providerId="AD" clId="Web-{3CC7AF9F-00E5-2000-AB97-B00E87581C25}" dt="2021-02-28T20:51:59.714" v="144"/>
          <ac:spMkLst>
            <pc:docMk/>
            <pc:sldMk cId="342673438" sldId="257"/>
            <ac:spMk id="2" creationId="{EE2B7A82-E637-4DED-8876-040EA4E00A04}"/>
          </ac:spMkLst>
        </pc:spChg>
        <pc:spChg chg="mod">
          <ac:chgData name="Dawid Wilk" userId="S::dawid.wilk@sp3legionowo.pl::529544c7-3261-4773-b77b-663fe0c86d72" providerId="AD" clId="Web-{3CC7AF9F-00E5-2000-AB97-B00E87581C25}" dt="2021-02-28T20:52:51.387" v="152" actId="14100"/>
          <ac:spMkLst>
            <pc:docMk/>
            <pc:sldMk cId="342673438" sldId="257"/>
            <ac:spMk id="3" creationId="{ED0C59A5-0996-4E0C-9EC9-D3F3E3BE44C5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1:59.714" v="144"/>
          <ac:spMkLst>
            <pc:docMk/>
            <pc:sldMk cId="342673438" sldId="257"/>
            <ac:spMk id="8" creationId="{F858DF7D-C2D0-4B03-A7A0-2F06B789EE35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1:59.714" v="144"/>
          <ac:spMkLst>
            <pc:docMk/>
            <pc:sldMk cId="342673438" sldId="257"/>
            <ac:spMk id="10" creationId="{1B26B711-3121-40B0-8377-A64F3DC00C7A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1:59.714" v="144"/>
          <ac:spMkLst>
            <pc:docMk/>
            <pc:sldMk cId="342673438" sldId="257"/>
            <ac:spMk id="12" creationId="{645C4D3D-ABBA-4B4E-93E5-01E343719849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1:59.714" v="144"/>
          <ac:spMkLst>
            <pc:docMk/>
            <pc:sldMk cId="342673438" sldId="257"/>
            <ac:spMk id="14" creationId="{98DDD5E5-0097-4C6C-B266-5732EDA96CC4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1:59.714" v="144"/>
          <ac:spMkLst>
            <pc:docMk/>
            <pc:sldMk cId="342673438" sldId="257"/>
            <ac:spMk id="16" creationId="{8952EF87-C74F-4D3F-9CAD-EEA1733C9BD0}"/>
          </ac:spMkLst>
        </pc:spChg>
      </pc:sldChg>
      <pc:sldChg chg="addSp modSp mod ord setBg setClrOvrMap">
        <pc:chgData name="Dawid Wilk" userId="S::dawid.wilk@sp3legionowo.pl::529544c7-3261-4773-b77b-663fe0c86d72" providerId="AD" clId="Web-{3CC7AF9F-00E5-2000-AB97-B00E87581C25}" dt="2021-02-28T20:54:10.419" v="185"/>
        <pc:sldMkLst>
          <pc:docMk/>
          <pc:sldMk cId="4097919757" sldId="259"/>
        </pc:sldMkLst>
        <pc:spChg chg="mod">
          <ac:chgData name="Dawid Wilk" userId="S::dawid.wilk@sp3legionowo.pl::529544c7-3261-4773-b77b-663fe0c86d72" providerId="AD" clId="Web-{3CC7AF9F-00E5-2000-AB97-B00E87581C25}" dt="2021-02-28T20:54:10.419" v="185"/>
          <ac:spMkLst>
            <pc:docMk/>
            <pc:sldMk cId="4097919757" sldId="259"/>
            <ac:spMk id="2" creationId="{48485489-2AC1-4AB2-AD19-C9DA730FD784}"/>
          </ac:spMkLst>
        </pc:spChg>
        <pc:spChg chg="mod">
          <ac:chgData name="Dawid Wilk" userId="S::dawid.wilk@sp3legionowo.pl::529544c7-3261-4773-b77b-663fe0c86d72" providerId="AD" clId="Web-{3CC7AF9F-00E5-2000-AB97-B00E87581C25}" dt="2021-02-28T20:54:10.419" v="185"/>
          <ac:spMkLst>
            <pc:docMk/>
            <pc:sldMk cId="4097919757" sldId="259"/>
            <ac:spMk id="3" creationId="{CB0045EB-FCA9-4650-98DB-C383C642C661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4:10.419" v="185"/>
          <ac:spMkLst>
            <pc:docMk/>
            <pc:sldMk cId="4097919757" sldId="259"/>
            <ac:spMk id="8" creationId="{9B6B47BF-F3D0-4678-9B20-DA45E1BCAD6C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4:10.419" v="185"/>
          <ac:spMkLst>
            <pc:docMk/>
            <pc:sldMk cId="4097919757" sldId="259"/>
            <ac:spMk id="10" creationId="{19334917-3673-4EF2-BA7C-CC83AEEEAE37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4:10.419" v="185"/>
          <ac:spMkLst>
            <pc:docMk/>
            <pc:sldMk cId="4097919757" sldId="259"/>
            <ac:spMk id="12" creationId="{E1589AE1-C0FC-4B66-9C0D-9EB92F40F440}"/>
          </ac:spMkLst>
        </pc:spChg>
      </pc:sldChg>
      <pc:sldChg chg="addSp modSp mod setBg">
        <pc:chgData name="Dawid Wilk" userId="S::dawid.wilk@sp3legionowo.pl::529544c7-3261-4773-b77b-663fe0c86d72" providerId="AD" clId="Web-{3CC7AF9F-00E5-2000-AB97-B00E87581C25}" dt="2021-02-28T20:55:14.999" v="194"/>
        <pc:sldMkLst>
          <pc:docMk/>
          <pc:sldMk cId="4203584617" sldId="260"/>
        </pc:sldMkLst>
        <pc:spChg chg="mod">
          <ac:chgData name="Dawid Wilk" userId="S::dawid.wilk@sp3legionowo.pl::529544c7-3261-4773-b77b-663fe0c86d72" providerId="AD" clId="Web-{3CC7AF9F-00E5-2000-AB97-B00E87581C25}" dt="2021-02-28T20:55:14.999" v="194"/>
          <ac:spMkLst>
            <pc:docMk/>
            <pc:sldMk cId="4203584617" sldId="260"/>
            <ac:spMk id="2" creationId="{79630693-9AE4-4F16-A803-773A78F0CA98}"/>
          </ac:spMkLst>
        </pc:spChg>
        <pc:spChg chg="mod">
          <ac:chgData name="Dawid Wilk" userId="S::dawid.wilk@sp3legionowo.pl::529544c7-3261-4773-b77b-663fe0c86d72" providerId="AD" clId="Web-{3CC7AF9F-00E5-2000-AB97-B00E87581C25}" dt="2021-02-28T20:55:14.999" v="194"/>
          <ac:spMkLst>
            <pc:docMk/>
            <pc:sldMk cId="4203584617" sldId="260"/>
            <ac:spMk id="3" creationId="{4347A177-AD29-4C7E-9D05-14F2C4E5D122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5:14.999" v="194"/>
          <ac:spMkLst>
            <pc:docMk/>
            <pc:sldMk cId="4203584617" sldId="260"/>
            <ac:spMk id="8" creationId="{B373F125-DEF3-41D6-9918-AB21A2ACC37A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5:14.999" v="194"/>
          <ac:spMkLst>
            <pc:docMk/>
            <pc:sldMk cId="4203584617" sldId="260"/>
            <ac:spMk id="10" creationId="{71E9F226-EB6E-48C9-ADDA-636DE4BF4EBE}"/>
          </ac:spMkLst>
        </pc:spChg>
      </pc:sldChg>
      <pc:sldChg chg="addSp delSp modSp mod setBg setClrOvrMap">
        <pc:chgData name="Dawid Wilk" userId="S::dawid.wilk@sp3legionowo.pl::529544c7-3261-4773-b77b-663fe0c86d72" providerId="AD" clId="Web-{3CC7AF9F-00E5-2000-AB97-B00E87581C25}" dt="2021-02-28T20:59:10.674" v="217"/>
        <pc:sldMkLst>
          <pc:docMk/>
          <pc:sldMk cId="3452844147" sldId="261"/>
        </pc:sldMkLst>
        <pc:spChg chg="mod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2" creationId="{3E64D269-B458-4C8F-808F-FA6A210A6073}"/>
          </ac:spMkLst>
        </pc:spChg>
        <pc:spChg chg="mod ord">
          <ac:chgData name="Dawid Wilk" userId="S::dawid.wilk@sp3legionowo.pl::529544c7-3261-4773-b77b-663fe0c86d72" providerId="AD" clId="Web-{3CC7AF9F-00E5-2000-AB97-B00E87581C25}" dt="2021-02-28T20:59:10.674" v="217"/>
          <ac:spMkLst>
            <pc:docMk/>
            <pc:sldMk cId="3452844147" sldId="261"/>
            <ac:spMk id="3" creationId="{7FE064C8-CF85-401C-9257-F31FE6BBBFE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7:48.720" v="204"/>
          <ac:spMkLst>
            <pc:docMk/>
            <pc:sldMk cId="3452844147" sldId="261"/>
            <ac:spMk id="8" creationId="{9B6B47BF-F3D0-4678-9B20-DA45E1BCAD6C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7:48.720" v="204"/>
          <ac:spMkLst>
            <pc:docMk/>
            <pc:sldMk cId="3452844147" sldId="261"/>
            <ac:spMk id="10" creationId="{19334917-3673-4EF2-BA7C-CC83AEEEAE3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7:48.720" v="204"/>
          <ac:spMkLst>
            <pc:docMk/>
            <pc:sldMk cId="3452844147" sldId="261"/>
            <ac:spMk id="12" creationId="{E1589AE1-C0FC-4B66-9C0D-9EB92F40F44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17" creationId="{1BB56EB9-078F-4952-AC1F-149C7A0AE4D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19" creationId="{D3772EE4-ED5E-4D3A-A306-B22CF866786D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21" creationId="{10058680-D07C-4893-B2B7-91543F18AB32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23" creationId="{7B42427A-0A1F-4A55-8705-D9179F1E0CF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25" creationId="{EE54A6FE-D8CB-48A3-900B-053D4EBD3B85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30" creationId="{3CED7894-4F62-4A6C-8DB5-DB5BE08E9C03}"/>
          </ac:spMkLst>
        </pc:spChg>
        <pc:spChg chg="add">
          <ac:chgData name="Dawid Wilk" userId="S::dawid.wilk@sp3legionowo.pl::529544c7-3261-4773-b77b-663fe0c86d72" providerId="AD" clId="Web-{3CC7AF9F-00E5-2000-AB97-B00E87581C25}" dt="2021-02-28T20:58:38.127" v="212"/>
          <ac:spMkLst>
            <pc:docMk/>
            <pc:sldMk cId="3452844147" sldId="261"/>
            <ac:spMk id="32" creationId="{E536F3B4-50F6-4C52-8F76-4EB1214719DC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0:58:45.611" v="213" actId="14100"/>
          <ac:picMkLst>
            <pc:docMk/>
            <pc:sldMk cId="3452844147" sldId="261"/>
            <ac:picMk id="4" creationId="{B49D91C2-B936-4890-8E9B-66782F2A3D46}"/>
          </ac:picMkLst>
        </pc:picChg>
      </pc:sldChg>
      <pc:sldChg chg="addSp delSp modSp mod ord setBg setClrOvrMap">
        <pc:chgData name="Dawid Wilk" userId="S::dawid.wilk@sp3legionowo.pl::529544c7-3261-4773-b77b-663fe0c86d72" providerId="AD" clId="Web-{3CC7AF9F-00E5-2000-AB97-B00E87581C25}" dt="2021-02-28T21:09:00.215" v="272"/>
        <pc:sldMkLst>
          <pc:docMk/>
          <pc:sldMk cId="2421209899" sldId="262"/>
        </pc:sldMkLst>
        <pc:spChg chg="mod">
          <ac:chgData name="Dawid Wilk" userId="S::dawid.wilk@sp3legionowo.pl::529544c7-3261-4773-b77b-663fe0c86d72" providerId="AD" clId="Web-{3CC7AF9F-00E5-2000-AB97-B00E87581C25}" dt="2021-02-28T21:05:14.930" v="254"/>
          <ac:spMkLst>
            <pc:docMk/>
            <pc:sldMk cId="2421209899" sldId="262"/>
            <ac:spMk id="2" creationId="{AA7C9AB9-59CE-4401-A7E0-49981FB3BD35}"/>
          </ac:spMkLst>
        </pc:spChg>
        <pc:spChg chg="mod">
          <ac:chgData name="Dawid Wilk" userId="S::dawid.wilk@sp3legionowo.pl::529544c7-3261-4773-b77b-663fe0c86d72" providerId="AD" clId="Web-{3CC7AF9F-00E5-2000-AB97-B00E87581C25}" dt="2021-02-28T21:05:29.649" v="256" actId="20577"/>
          <ac:spMkLst>
            <pc:docMk/>
            <pc:sldMk cId="2421209899" sldId="262"/>
            <ac:spMk id="3" creationId="{E4688847-0FB6-47E6-BAD6-502607D196E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5:14.930" v="254"/>
          <ac:spMkLst>
            <pc:docMk/>
            <pc:sldMk cId="2421209899" sldId="262"/>
            <ac:spMk id="5" creationId="{8D1F1056-9A78-4FBC-9404-54512B6B5852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5:14.930" v="254"/>
          <ac:spMkLst>
            <pc:docMk/>
            <pc:sldMk cId="2421209899" sldId="262"/>
            <ac:spMk id="6" creationId="{9659E4B7-86DE-4B00-A707-DD85CE5DB356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5:14.930" v="253"/>
          <ac:spMkLst>
            <pc:docMk/>
            <pc:sldMk cId="2421209899" sldId="262"/>
            <ac:spMk id="8" creationId="{9B6B47BF-F3D0-4678-9B20-DA45E1BCAD6C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5:14.930" v="253"/>
          <ac:spMkLst>
            <pc:docMk/>
            <pc:sldMk cId="2421209899" sldId="262"/>
            <ac:spMk id="10" creationId="{19334917-3673-4EF2-BA7C-CC83AEEEAE3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5:14.930" v="253"/>
          <ac:spMkLst>
            <pc:docMk/>
            <pc:sldMk cId="2421209899" sldId="262"/>
            <ac:spMk id="12" creationId="{E1589AE1-C0FC-4B66-9C0D-9EB92F40F440}"/>
          </ac:spMkLst>
        </pc:spChg>
      </pc:sldChg>
      <pc:sldChg chg="modSp del ord">
        <pc:chgData name="Dawid Wilk" userId="S::dawid.wilk@sp3legionowo.pl::529544c7-3261-4773-b77b-663fe0c86d72" providerId="AD" clId="Web-{3CC7AF9F-00E5-2000-AB97-B00E87581C25}" dt="2021-02-28T21:15:04.455" v="305"/>
        <pc:sldMkLst>
          <pc:docMk/>
          <pc:sldMk cId="4106510828" sldId="263"/>
        </pc:sldMkLst>
        <pc:spChg chg="mod">
          <ac:chgData name="Dawid Wilk" userId="S::dawid.wilk@sp3legionowo.pl::529544c7-3261-4773-b77b-663fe0c86d72" providerId="AD" clId="Web-{3CC7AF9F-00E5-2000-AB97-B00E87581C25}" dt="2021-02-28T20:32:01.413" v="66" actId="20577"/>
          <ac:spMkLst>
            <pc:docMk/>
            <pc:sldMk cId="4106510828" sldId="263"/>
            <ac:spMk id="3" creationId="{1CFD74C0-EE0C-4F9A-BD7E-4868E5CFF55B}"/>
          </ac:spMkLst>
        </pc:spChg>
      </pc:sldChg>
      <pc:sldChg chg="addSp delSp modSp mod ord setBg">
        <pc:chgData name="Dawid Wilk" userId="S::dawid.wilk@sp3legionowo.pl::529544c7-3261-4773-b77b-663fe0c86d72" providerId="AD" clId="Web-{3CC7AF9F-00E5-2000-AB97-B00E87581C25}" dt="2021-02-28T21:24:14.729" v="395"/>
        <pc:sldMkLst>
          <pc:docMk/>
          <pc:sldMk cId="3179438043" sldId="264"/>
        </pc:sldMkLst>
        <pc:spChg chg="mod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2" creationId="{1A1D130A-8423-4EC7-8762-10AE00BCB732}"/>
          </ac:spMkLst>
        </pc:spChg>
        <pc:spChg chg="mod">
          <ac:chgData name="Dawid Wilk" userId="S::dawid.wilk@sp3legionowo.pl::529544c7-3261-4773-b77b-663fe0c86d72" providerId="AD" clId="Web-{3CC7AF9F-00E5-2000-AB97-B00E87581C25}" dt="2021-02-28T21:08:52.215" v="271" actId="14100"/>
          <ac:spMkLst>
            <pc:docMk/>
            <pc:sldMk cId="3179438043" sldId="264"/>
            <ac:spMk id="3" creationId="{60B1010C-A6FB-4A2A-967E-3E993FD0668F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9" creationId="{9831CBB7-4817-4B54-A7F9-0AE2D0C4787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11" creationId="{96BC321D-B05F-4857-8880-97F61B9B7858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16" creationId="{7A4CA679-3546-4E14-8FB8-F57168C3763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18" creationId="{44D16E90-7C64-4C04-A50A-B866A1A92B4E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20" creationId="{DBE4DD59-5AA2-46C6-B6A8-9B4C62D19877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8:34.152" v="267"/>
          <ac:spMkLst>
            <pc:docMk/>
            <pc:sldMk cId="3179438043" sldId="264"/>
            <ac:spMk id="22" creationId="{160CE81C-67DC-489E-BFFB-877C80B854DB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1:08:34.152" v="267"/>
          <ac:picMkLst>
            <pc:docMk/>
            <pc:sldMk cId="3179438043" sldId="264"/>
            <ac:picMk id="4" creationId="{07AE3F4D-D9ED-4CD5-8131-CFACE7A8BBD4}"/>
          </ac:picMkLst>
        </pc:picChg>
      </pc:sldChg>
      <pc:sldChg chg="addSp delSp modSp mod ord setBg">
        <pc:chgData name="Dawid Wilk" userId="S::dawid.wilk@sp3legionowo.pl::529544c7-3261-4773-b77b-663fe0c86d72" providerId="AD" clId="Web-{3CC7AF9F-00E5-2000-AB97-B00E87581C25}" dt="2021-02-28T21:09:50.934" v="279"/>
        <pc:sldMkLst>
          <pc:docMk/>
          <pc:sldMk cId="2503240335" sldId="265"/>
        </pc:sldMkLst>
        <pc:spChg chg="mo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2" creationId="{45AFA64B-1136-4FB4-8288-5E9F38AB6AB2}"/>
          </ac:spMkLst>
        </pc:spChg>
        <pc:spChg chg="mo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3" creationId="{15043477-F29D-4043-B715-FA2591E588E3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5" creationId="{F858DF7D-C2D0-4B03-A7A0-2F06B789EE3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6" creationId="{1B26B711-3121-40B0-8377-A64F3DC00C7A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9:43.544" v="277"/>
          <ac:spMkLst>
            <pc:docMk/>
            <pc:sldMk cId="2503240335" sldId="265"/>
            <ac:spMk id="8" creationId="{8D1F1056-9A78-4FBC-9404-54512B6B5852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9:43.544" v="277"/>
          <ac:spMkLst>
            <pc:docMk/>
            <pc:sldMk cId="2503240335" sldId="265"/>
            <ac:spMk id="10" creationId="{9659E4B7-86DE-4B00-A707-DD85CE5DB356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12" creationId="{645C4D3D-ABBA-4B4E-93E5-01E343719849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14" creationId="{98DDD5E5-0097-4C6C-B266-5732EDA96CC4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9:43.544" v="278"/>
          <ac:spMkLst>
            <pc:docMk/>
            <pc:sldMk cId="2503240335" sldId="265"/>
            <ac:spMk id="16" creationId="{8952EF87-C74F-4D3F-9CAD-EEA1733C9BD0}"/>
          </ac:spMkLst>
        </pc:spChg>
      </pc:sldChg>
      <pc:sldChg chg="del">
        <pc:chgData name="Dawid Wilk" userId="S::dawid.wilk@sp3legionowo.pl::529544c7-3261-4773-b77b-663fe0c86d72" providerId="AD" clId="Web-{3CC7AF9F-00E5-2000-AB97-B00E87581C25}" dt="2021-02-28T20:30:33.724" v="63"/>
        <pc:sldMkLst>
          <pc:docMk/>
          <pc:sldMk cId="131015147" sldId="266"/>
        </pc:sldMkLst>
      </pc:sldChg>
      <pc:sldChg chg="addSp modSp mod setBg">
        <pc:chgData name="Dawid Wilk" userId="S::dawid.wilk@sp3legionowo.pl::529544c7-3261-4773-b77b-663fe0c86d72" providerId="AD" clId="Web-{3CC7AF9F-00E5-2000-AB97-B00E87581C25}" dt="2021-02-28T21:10:25.122" v="282"/>
        <pc:sldMkLst>
          <pc:docMk/>
          <pc:sldMk cId="1004465779" sldId="267"/>
        </pc:sldMkLst>
        <pc:spChg chg="mod">
          <ac:chgData name="Dawid Wilk" userId="S::dawid.wilk@sp3legionowo.pl::529544c7-3261-4773-b77b-663fe0c86d72" providerId="AD" clId="Web-{3CC7AF9F-00E5-2000-AB97-B00E87581C25}" dt="2021-02-28T21:10:25.122" v="282"/>
          <ac:spMkLst>
            <pc:docMk/>
            <pc:sldMk cId="1004465779" sldId="267"/>
            <ac:spMk id="2" creationId="{26AC5661-DF32-408B-8890-6C953B693790}"/>
          </ac:spMkLst>
        </pc:spChg>
        <pc:spChg chg="mod">
          <ac:chgData name="Dawid Wilk" userId="S::dawid.wilk@sp3legionowo.pl::529544c7-3261-4773-b77b-663fe0c86d72" providerId="AD" clId="Web-{3CC7AF9F-00E5-2000-AB97-B00E87581C25}" dt="2021-02-28T21:10:25.122" v="282"/>
          <ac:spMkLst>
            <pc:docMk/>
            <pc:sldMk cId="1004465779" sldId="267"/>
            <ac:spMk id="3" creationId="{05B72AE0-C94E-4982-9E22-0E31DF735198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0:25.122" v="282"/>
          <ac:spMkLst>
            <pc:docMk/>
            <pc:sldMk cId="1004465779" sldId="267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0:25.122" v="282"/>
          <ac:spMkLst>
            <pc:docMk/>
            <pc:sldMk cId="1004465779" sldId="267"/>
            <ac:spMk id="10" creationId="{E8CCE107-A70B-4916-9A0B-751C70B9B597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0:25.122" v="282"/>
          <ac:spMkLst>
            <pc:docMk/>
            <pc:sldMk cId="1004465779" sldId="267"/>
            <ac:spMk id="12" creationId="{9A925BC7-7CC5-4A0C-9B3D-8829EBF281B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0:25.122" v="282"/>
          <ac:spMkLst>
            <pc:docMk/>
            <pc:sldMk cId="1004465779" sldId="267"/>
            <ac:spMk id="14" creationId="{6E67D916-28C7-4965-BA3C-287FB857979C}"/>
          </ac:spMkLst>
        </pc:spChg>
      </pc:sldChg>
      <pc:sldChg chg="addSp delSp modSp new mod setBg setClrOvrMap">
        <pc:chgData name="Dawid Wilk" userId="S::dawid.wilk@sp3legionowo.pl::529544c7-3261-4773-b77b-663fe0c86d72" providerId="AD" clId="Web-{3CC7AF9F-00E5-2000-AB97-B00E87581C25}" dt="2021-02-28T21:13:05.437" v="298" actId="14100"/>
        <pc:sldMkLst>
          <pc:docMk/>
          <pc:sldMk cId="1656751451" sldId="268"/>
        </pc:sldMkLst>
        <pc:spChg chg="mod">
          <ac:chgData name="Dawid Wilk" userId="S::dawid.wilk@sp3legionowo.pl::529544c7-3261-4773-b77b-663fe0c86d72" providerId="AD" clId="Web-{3CC7AF9F-00E5-2000-AB97-B00E87581C25}" dt="2021-02-28T21:12:58.203" v="297" actId="1076"/>
          <ac:spMkLst>
            <pc:docMk/>
            <pc:sldMk cId="1656751451" sldId="268"/>
            <ac:spMk id="2" creationId="{9F958DA6-1C43-4DB0-BB63-1182373E14A3}"/>
          </ac:spMkLst>
        </pc:spChg>
        <pc:spChg chg="mod">
          <ac:chgData name="Dawid Wilk" userId="S::dawid.wilk@sp3legionowo.pl::529544c7-3261-4773-b77b-663fe0c86d72" providerId="AD" clId="Web-{3CC7AF9F-00E5-2000-AB97-B00E87581C25}" dt="2021-02-28T21:13:05.437" v="298" actId="14100"/>
          <ac:spMkLst>
            <pc:docMk/>
            <pc:sldMk cId="1656751451" sldId="268"/>
            <ac:spMk id="3" creationId="{88E04765-A19F-4D30-862E-376EC36492F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2:06.562" v="288"/>
          <ac:spMkLst>
            <pc:docMk/>
            <pc:sldMk cId="1656751451" sldId="268"/>
            <ac:spMk id="6" creationId="{FAAAB002-E48E-4009-828A-511F7A828053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2:06.562" v="288"/>
          <ac:spMkLst>
            <pc:docMk/>
            <pc:sldMk cId="1656751451" sldId="268"/>
            <ac:spMk id="7" creationId="{97EF55D5-23F0-4398-B16B-AEF5778C3048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2:06.562" v="288"/>
          <ac:spMkLst>
            <pc:docMk/>
            <pc:sldMk cId="1656751451" sldId="268"/>
            <ac:spMk id="8" creationId="{FDF32581-CAA1-43C6-8532-DC56C8435C2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12:06.546" v="287"/>
          <ac:spMkLst>
            <pc:docMk/>
            <pc:sldMk cId="1656751451" sldId="268"/>
            <ac:spMk id="9" creationId="{88C97474-5879-4DB5-B4F3-F0357104BC8E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12:06.546" v="287"/>
          <ac:spMkLst>
            <pc:docMk/>
            <pc:sldMk cId="1656751451" sldId="268"/>
            <ac:spMk id="11" creationId="{9831CBB7-4817-4B54-A7F9-0AE2D0C4787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12:06.546" v="287"/>
          <ac:spMkLst>
            <pc:docMk/>
            <pc:sldMk cId="1656751451" sldId="268"/>
            <ac:spMk id="13" creationId="{96BC321D-B05F-4857-8880-97F61B9B7858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1:12:06.562" v="288"/>
          <ac:picMkLst>
            <pc:docMk/>
            <pc:sldMk cId="1656751451" sldId="268"/>
            <ac:picMk id="4" creationId="{AE9F88BA-8BB4-4593-8115-AD881D7C0E99}"/>
          </ac:picMkLst>
        </pc:picChg>
      </pc:sldChg>
      <pc:sldChg chg="addSp modSp new mod setBg setClrOvrMap">
        <pc:chgData name="Dawid Wilk" userId="S::dawid.wilk@sp3legionowo.pl::529544c7-3261-4773-b77b-663fe0c86d72" providerId="AD" clId="Web-{3CC7AF9F-00E5-2000-AB97-B00E87581C25}" dt="2021-02-28T21:14:50.205" v="304" actId="20577"/>
        <pc:sldMkLst>
          <pc:docMk/>
          <pc:sldMk cId="4270053839" sldId="269"/>
        </pc:sldMkLst>
        <pc:spChg chg="mod">
          <ac:chgData name="Dawid Wilk" userId="S::dawid.wilk@sp3legionowo.pl::529544c7-3261-4773-b77b-663fe0c86d72" providerId="AD" clId="Web-{3CC7AF9F-00E5-2000-AB97-B00E87581C25}" dt="2021-02-28T21:14:35.439" v="301"/>
          <ac:spMkLst>
            <pc:docMk/>
            <pc:sldMk cId="4270053839" sldId="269"/>
            <ac:spMk id="2" creationId="{032C152E-31A1-4326-89D7-FB0B23A27112}"/>
          </ac:spMkLst>
        </pc:spChg>
        <pc:spChg chg="mod">
          <ac:chgData name="Dawid Wilk" userId="S::dawid.wilk@sp3legionowo.pl::529544c7-3261-4773-b77b-663fe0c86d72" providerId="AD" clId="Web-{3CC7AF9F-00E5-2000-AB97-B00E87581C25}" dt="2021-02-28T21:14:50.205" v="304" actId="20577"/>
          <ac:spMkLst>
            <pc:docMk/>
            <pc:sldMk cId="4270053839" sldId="269"/>
            <ac:spMk id="3" creationId="{757DAC99-841B-4151-96C4-FADA3492BE84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4:35.439" v="301"/>
          <ac:spMkLst>
            <pc:docMk/>
            <pc:sldMk cId="4270053839" sldId="269"/>
            <ac:spMk id="9" creationId="{88C97474-5879-4DB5-B4F3-F0357104BC8E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4:35.439" v="301"/>
          <ac:spMkLst>
            <pc:docMk/>
            <pc:sldMk cId="4270053839" sldId="269"/>
            <ac:spMk id="11" creationId="{9831CBB7-4817-4B54-A7F9-0AE2D0C47870}"/>
          </ac:spMkLst>
        </pc:spChg>
        <pc:spChg chg="add">
          <ac:chgData name="Dawid Wilk" userId="S::dawid.wilk@sp3legionowo.pl::529544c7-3261-4773-b77b-663fe0c86d72" providerId="AD" clId="Web-{3CC7AF9F-00E5-2000-AB97-B00E87581C25}" dt="2021-02-28T21:14:35.439" v="301"/>
          <ac:spMkLst>
            <pc:docMk/>
            <pc:sldMk cId="4270053839" sldId="269"/>
            <ac:spMk id="13" creationId="{96BC321D-B05F-4857-8880-97F61B9B7858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1:14:35.439" v="301"/>
          <ac:picMkLst>
            <pc:docMk/>
            <pc:sldMk cId="4270053839" sldId="269"/>
            <ac:picMk id="4" creationId="{9D31009F-4BB7-4DB0-954F-11B91CB235AC}"/>
          </ac:picMkLst>
        </pc:picChg>
      </pc:sldChg>
      <pc:sldChg chg="addSp delSp modSp new mod setBg setClrOvrMap">
        <pc:chgData name="Dawid Wilk" userId="S::dawid.wilk@sp3legionowo.pl::529544c7-3261-4773-b77b-663fe0c86d72" providerId="AD" clId="Web-{3CC7AF9F-00E5-2000-AB97-B00E87581C25}" dt="2021-02-28T20:42:01.080" v="85"/>
        <pc:sldMkLst>
          <pc:docMk/>
          <pc:sldMk cId="1717366209" sldId="270"/>
        </pc:sldMkLst>
        <pc:spChg chg="mod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2" creationId="{B9C4C820-7443-4B92-863E-CC080BC810AE}"/>
          </ac:spMkLst>
        </pc:spChg>
        <pc:spChg chg="mod ord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3" creationId="{F3CC818B-3A59-4D61-BE3D-A387AF43AF91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01.094" v="76"/>
          <ac:spMkLst>
            <pc:docMk/>
            <pc:sldMk cId="1717366209" sldId="270"/>
            <ac:spMk id="6" creationId="{1BB56EB9-078F-4952-AC1F-149C7A0AE4D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01.094" v="76"/>
          <ac:spMkLst>
            <pc:docMk/>
            <pc:sldMk cId="1717366209" sldId="270"/>
            <ac:spMk id="7" creationId="{D3772EE4-ED5E-4D3A-A306-B22CF866786D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01.094" v="76"/>
          <ac:spMkLst>
            <pc:docMk/>
            <pc:sldMk cId="1717366209" sldId="270"/>
            <ac:spMk id="8" creationId="{10058680-D07C-4893-B2B7-91543F18AB32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0:54.032" v="74"/>
          <ac:spMkLst>
            <pc:docMk/>
            <pc:sldMk cId="1717366209" sldId="270"/>
            <ac:spMk id="9" creationId="{7A4CA679-3546-4E14-8FB8-F57168C3763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01.094" v="76"/>
          <ac:spMkLst>
            <pc:docMk/>
            <pc:sldMk cId="1717366209" sldId="270"/>
            <ac:spMk id="10" creationId="{7B42427A-0A1F-4A55-8705-D9179F1E0CF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0:54.032" v="74"/>
          <ac:spMkLst>
            <pc:docMk/>
            <pc:sldMk cId="1717366209" sldId="270"/>
            <ac:spMk id="11" creationId="{44D16E90-7C64-4C04-A50A-B866A1A92B4E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11.407" v="78"/>
          <ac:spMkLst>
            <pc:docMk/>
            <pc:sldMk cId="1717366209" sldId="270"/>
            <ac:spMk id="12" creationId="{3CED7894-4F62-4A6C-8DB5-DB5BE08E9C03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0:54.032" v="74"/>
          <ac:spMkLst>
            <pc:docMk/>
            <pc:sldMk cId="1717366209" sldId="270"/>
            <ac:spMk id="13" creationId="{DBE4DD59-5AA2-46C6-B6A8-9B4C62D1987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11.407" v="78"/>
          <ac:spMkLst>
            <pc:docMk/>
            <pc:sldMk cId="1717366209" sldId="270"/>
            <ac:spMk id="14" creationId="{E536F3B4-50F6-4C52-8F76-4EB1214719DC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0:54.032" v="74"/>
          <ac:spMkLst>
            <pc:docMk/>
            <pc:sldMk cId="1717366209" sldId="270"/>
            <ac:spMk id="15" creationId="{160CE81C-67DC-489E-BFFB-877C80B854D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16" creationId="{F875149D-F692-45DA-8324-D5E0193D5FC4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1:01.094" v="76"/>
          <ac:spMkLst>
            <pc:docMk/>
            <pc:sldMk cId="1717366209" sldId="270"/>
            <ac:spMk id="17" creationId="{EE54A6FE-D8CB-48A3-900B-053D4EBD3B8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18" creationId="{C0B19935-C760-4698-9DD1-973C8A428D26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19" creationId="{08990612-E008-4F02-AEBB-B140BE753558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20" creationId="{A310A41F-3A14-4150-B6CF-0A577DDDEAD2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21" creationId="{7B89EEFD-93BC-4ACF-962C-E6279E72B00B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26" creationId="{9831CBB7-4817-4B54-A7F9-0AE2D0C47870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2:01.080" v="85"/>
          <ac:spMkLst>
            <pc:docMk/>
            <pc:sldMk cId="1717366209" sldId="270"/>
            <ac:spMk id="28" creationId="{96BC321D-B05F-4857-8880-97F61B9B7858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0:42:01.080" v="85"/>
          <ac:picMkLst>
            <pc:docMk/>
            <pc:sldMk cId="1717366209" sldId="270"/>
            <ac:picMk id="4" creationId="{7B6340CC-B56C-4F65-8BFD-96D3110CA839}"/>
          </ac:picMkLst>
        </pc:picChg>
      </pc:sldChg>
      <pc:sldChg chg="addSp modSp new mod setBg">
        <pc:chgData name="Dawid Wilk" userId="S::dawid.wilk@sp3legionowo.pl::529544c7-3261-4773-b77b-663fe0c86d72" providerId="AD" clId="Web-{3CC7AF9F-00E5-2000-AB97-B00E87581C25}" dt="2021-02-28T20:43:27.456" v="87"/>
        <pc:sldMkLst>
          <pc:docMk/>
          <pc:sldMk cId="2872602193" sldId="271"/>
        </pc:sldMkLst>
        <pc:spChg chg="mod">
          <ac:chgData name="Dawid Wilk" userId="S::dawid.wilk@sp3legionowo.pl::529544c7-3261-4773-b77b-663fe0c86d72" providerId="AD" clId="Web-{3CC7AF9F-00E5-2000-AB97-B00E87581C25}" dt="2021-02-28T20:43:27.456" v="87"/>
          <ac:spMkLst>
            <pc:docMk/>
            <pc:sldMk cId="2872602193" sldId="271"/>
            <ac:spMk id="2" creationId="{01CCA1F5-E817-406F-A21B-8B34633FAF7A}"/>
          </ac:spMkLst>
        </pc:spChg>
        <pc:spChg chg="mod">
          <ac:chgData name="Dawid Wilk" userId="S::dawid.wilk@sp3legionowo.pl::529544c7-3261-4773-b77b-663fe0c86d72" providerId="AD" clId="Web-{3CC7AF9F-00E5-2000-AB97-B00E87581C25}" dt="2021-02-28T20:43:27.456" v="87"/>
          <ac:spMkLst>
            <pc:docMk/>
            <pc:sldMk cId="2872602193" sldId="271"/>
            <ac:spMk id="3" creationId="{3A453A8C-D940-4468-B0E5-6BFE25E6E378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3:27.456" v="87"/>
          <ac:spMkLst>
            <pc:docMk/>
            <pc:sldMk cId="2872602193" sldId="271"/>
            <ac:spMk id="9" creationId="{3CED7894-4F62-4A6C-8DB5-DB5BE08E9C03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3:27.456" v="87"/>
          <ac:spMkLst>
            <pc:docMk/>
            <pc:sldMk cId="2872602193" sldId="271"/>
            <ac:spMk id="11" creationId="{E536F3B4-50F6-4C52-8F76-4EB1214719DC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0:43:27.456" v="87"/>
          <ac:picMkLst>
            <pc:docMk/>
            <pc:sldMk cId="2872602193" sldId="271"/>
            <ac:picMk id="4" creationId="{E5147683-1838-4C59-95F4-E4A25E61567C}"/>
          </ac:picMkLst>
        </pc:picChg>
      </pc:sldChg>
      <pc:sldChg chg="addSp delSp modSp new mod setBg setClrOvrMap">
        <pc:chgData name="Dawid Wilk" userId="S::dawid.wilk@sp3legionowo.pl::529544c7-3261-4773-b77b-663fe0c86d72" providerId="AD" clId="Web-{3CC7AF9F-00E5-2000-AB97-B00E87581C25}" dt="2021-02-28T20:45:52.833" v="99"/>
        <pc:sldMkLst>
          <pc:docMk/>
          <pc:sldMk cId="2485957678" sldId="272"/>
        </pc:sldMkLst>
        <pc:spChg chg="mo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2" creationId="{6B55F957-A565-495C-8B10-1001F0152A3A}"/>
          </ac:spMkLst>
        </pc:spChg>
        <pc:spChg chg="mod or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3" creationId="{B4F31E8A-4558-42BD-89B7-F99F6A627BFF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9" creationId="{7A4CA679-3546-4E14-8FB8-F57168C3763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11" creationId="{44D16E90-7C64-4C04-A50A-B866A1A92B4E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13" creationId="{DBE4DD59-5AA2-46C6-B6A8-9B4C62D1987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15" creationId="{160CE81C-67DC-489E-BFFB-877C80B854DB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20" creationId="{E9751CB9-7B25-4EB8-9A6F-82F822549F12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22" creationId="{E1317383-CF3B-4B02-9512-BECBEF6362A4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24" creationId="{B1D4C7A0-6DF2-4F2D-A45D-F111582974C7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26" creationId="{DBF3943D-BCB6-4B31-809D-A005686483B4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5:52.833" v="99"/>
          <ac:spMkLst>
            <pc:docMk/>
            <pc:sldMk cId="2485957678" sldId="272"/>
            <ac:spMk id="28" creationId="{39373A6F-2E1F-4613-8E1D-D68057D29F31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0:45:52.833" v="99"/>
          <ac:picMkLst>
            <pc:docMk/>
            <pc:sldMk cId="2485957678" sldId="272"/>
            <ac:picMk id="4" creationId="{4A36B42C-4E3E-44A4-B570-065872F44800}"/>
          </ac:picMkLst>
        </pc:picChg>
      </pc:sldChg>
      <pc:sldChg chg="addSp modSp new mod setBg setClrOvrMap">
        <pc:chgData name="Dawid Wilk" userId="S::dawid.wilk@sp3legionowo.pl::529544c7-3261-4773-b77b-663fe0c86d72" providerId="AD" clId="Web-{3CC7AF9F-00E5-2000-AB97-B00E87581C25}" dt="2021-02-28T20:46:53.584" v="102"/>
        <pc:sldMkLst>
          <pc:docMk/>
          <pc:sldMk cId="3749577759" sldId="273"/>
        </pc:sldMkLst>
        <pc:spChg chg="mod">
          <ac:chgData name="Dawid Wilk" userId="S::dawid.wilk@sp3legionowo.pl::529544c7-3261-4773-b77b-663fe0c86d72" providerId="AD" clId="Web-{3CC7AF9F-00E5-2000-AB97-B00E87581C25}" dt="2021-02-28T20:46:53.584" v="102"/>
          <ac:spMkLst>
            <pc:docMk/>
            <pc:sldMk cId="3749577759" sldId="273"/>
            <ac:spMk id="2" creationId="{1BC7E784-4047-495F-A97F-D51C540473D4}"/>
          </ac:spMkLst>
        </pc:spChg>
        <pc:spChg chg="mod">
          <ac:chgData name="Dawid Wilk" userId="S::dawid.wilk@sp3legionowo.pl::529544c7-3261-4773-b77b-663fe0c86d72" providerId="AD" clId="Web-{3CC7AF9F-00E5-2000-AB97-B00E87581C25}" dt="2021-02-28T20:46:53.584" v="102"/>
          <ac:spMkLst>
            <pc:docMk/>
            <pc:sldMk cId="3749577759" sldId="273"/>
            <ac:spMk id="3" creationId="{33E80080-35D2-40D7-B567-A3126ABC8B75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6:53.584" v="102"/>
          <ac:spMkLst>
            <pc:docMk/>
            <pc:sldMk cId="3749577759" sldId="273"/>
            <ac:spMk id="9" creationId="{1BB56EB9-078F-4952-AC1F-149C7A0AE4D5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6:53.584" v="102"/>
          <ac:spMkLst>
            <pc:docMk/>
            <pc:sldMk cId="3749577759" sldId="273"/>
            <ac:spMk id="11" creationId="{10058680-D07C-4893-B2B7-91543F18AB32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6:53.584" v="102"/>
          <ac:spMkLst>
            <pc:docMk/>
            <pc:sldMk cId="3749577759" sldId="273"/>
            <ac:spMk id="13" creationId="{7B42427A-0A1F-4A55-8705-D9179F1E0CFB}"/>
          </ac:spMkLst>
        </pc:spChg>
        <pc:spChg chg="add">
          <ac:chgData name="Dawid Wilk" userId="S::dawid.wilk@sp3legionowo.pl::529544c7-3261-4773-b77b-663fe0c86d72" providerId="AD" clId="Web-{3CC7AF9F-00E5-2000-AB97-B00E87581C25}" dt="2021-02-28T20:46:53.584" v="102"/>
          <ac:spMkLst>
            <pc:docMk/>
            <pc:sldMk cId="3749577759" sldId="273"/>
            <ac:spMk id="15" creationId="{EE54A6FE-D8CB-48A3-900B-053D4EBD3B85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0:46:53.584" v="102"/>
          <ac:picMkLst>
            <pc:docMk/>
            <pc:sldMk cId="3749577759" sldId="273"/>
            <ac:picMk id="4" creationId="{72C5C314-3428-4D5D-AD54-076F81D78E86}"/>
          </ac:picMkLst>
        </pc:picChg>
      </pc:sldChg>
      <pc:sldChg chg="addSp modSp new mod setBg">
        <pc:chgData name="Dawid Wilk" userId="S::dawid.wilk@sp3legionowo.pl::529544c7-3261-4773-b77b-663fe0c86d72" providerId="AD" clId="Web-{3CC7AF9F-00E5-2000-AB97-B00E87581C25}" dt="2021-02-28T21:24:07.839" v="394" actId="20577"/>
        <pc:sldMkLst>
          <pc:docMk/>
          <pc:sldMk cId="2430683913" sldId="274"/>
        </pc:sldMkLst>
        <pc:spChg chg="mod">
          <ac:chgData name="Dawid Wilk" userId="S::dawid.wilk@sp3legionowo.pl::529544c7-3261-4773-b77b-663fe0c86d72" providerId="AD" clId="Web-{3CC7AF9F-00E5-2000-AB97-B00E87581C25}" dt="2021-02-28T21:23:48.229" v="391" actId="20577"/>
          <ac:spMkLst>
            <pc:docMk/>
            <pc:sldMk cId="2430683913" sldId="274"/>
            <ac:spMk id="2" creationId="{DE9E48A6-FB66-4D64-B836-640B4D264531}"/>
          </ac:spMkLst>
        </pc:spChg>
        <pc:spChg chg="mod">
          <ac:chgData name="Dawid Wilk" userId="S::dawid.wilk@sp3legionowo.pl::529544c7-3261-4773-b77b-663fe0c86d72" providerId="AD" clId="Web-{3CC7AF9F-00E5-2000-AB97-B00E87581C25}" dt="2021-02-28T21:24:07.839" v="394" actId="20577"/>
          <ac:spMkLst>
            <pc:docMk/>
            <pc:sldMk cId="2430683913" sldId="274"/>
            <ac:spMk id="3" creationId="{17C04603-F8B5-4C80-B8E4-66099274C0B6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2:49.228" v="388"/>
          <ac:spMkLst>
            <pc:docMk/>
            <pc:sldMk cId="2430683913" sldId="274"/>
            <ac:spMk id="8" creationId="{A43B05A4-157F-403C-939A-ED1B6A0A029C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2:49.228" v="388"/>
          <ac:spMkLst>
            <pc:docMk/>
            <pc:sldMk cId="2430683913" sldId="274"/>
            <ac:spMk id="10" creationId="{E8CCE107-A70B-4916-9A0B-751C70B9B597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2:49.228" v="388"/>
          <ac:spMkLst>
            <pc:docMk/>
            <pc:sldMk cId="2430683913" sldId="274"/>
            <ac:spMk id="12" creationId="{9A925BC7-7CC5-4A0C-9B3D-8829EBF281B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2:49.228" v="388"/>
          <ac:spMkLst>
            <pc:docMk/>
            <pc:sldMk cId="2430683913" sldId="274"/>
            <ac:spMk id="14" creationId="{6E67D916-28C7-4965-BA3C-287FB857979C}"/>
          </ac:spMkLst>
        </pc:spChg>
      </pc:sldChg>
      <pc:sldChg chg="addSp delSp modSp new mod setBg">
        <pc:chgData name="Dawid Wilk" userId="S::dawid.wilk@sp3legionowo.pl::529544c7-3261-4773-b77b-663fe0c86d72" providerId="AD" clId="Web-{3CC7AF9F-00E5-2000-AB97-B00E87581C25}" dt="2021-02-28T21:29:49.235" v="434" actId="20577"/>
        <pc:sldMkLst>
          <pc:docMk/>
          <pc:sldMk cId="3676018499" sldId="275"/>
        </pc:sldMkLst>
        <pc:spChg chg="mod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2" creationId="{154DEF84-E134-4593-BDA3-5DA6DFC3E7F6}"/>
          </ac:spMkLst>
        </pc:spChg>
        <pc:spChg chg="mod ord">
          <ac:chgData name="Dawid Wilk" userId="S::dawid.wilk@sp3legionowo.pl::529544c7-3261-4773-b77b-663fe0c86d72" providerId="AD" clId="Web-{3CC7AF9F-00E5-2000-AB97-B00E87581C25}" dt="2021-02-28T21:29:49.235" v="434" actId="20577"/>
          <ac:spMkLst>
            <pc:docMk/>
            <pc:sldMk cId="3676018499" sldId="275"/>
            <ac:spMk id="3" creationId="{7F3BA4FE-F615-4E22-B64A-840B8DD4F591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9" creationId="{504BED40-EAF7-4E55-AFF7-2CD840EBD3AA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11" creationId="{F367CCF1-BB1E-41CF-8499-94A870C33EFA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16" creationId="{7A4CA679-3546-4E14-8FB8-F57168C3763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18" creationId="{44D16E90-7C64-4C04-A50A-B866A1A92B4E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20" creationId="{DBE4DD59-5AA2-46C6-B6A8-9B4C62D19877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9:32.594" v="431"/>
          <ac:spMkLst>
            <pc:docMk/>
            <pc:sldMk cId="3676018499" sldId="275"/>
            <ac:spMk id="22" creationId="{160CE81C-67DC-489E-BFFB-877C80B854DB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29:32.594" v="431"/>
          <ac:picMkLst>
            <pc:docMk/>
            <pc:sldMk cId="3676018499" sldId="275"/>
            <ac:picMk id="4" creationId="{F9B5C0C2-792A-4A1B-949D-90FC5468949D}"/>
          </ac:picMkLst>
        </pc:picChg>
      </pc:sldChg>
      <pc:sldChg chg="addSp delSp modSp new mod setBg setClrOvrMap">
        <pc:chgData name="Dawid Wilk" userId="S::dawid.wilk@sp3legionowo.pl::529544c7-3261-4773-b77b-663fe0c86d72" providerId="AD" clId="Web-{3CC7AF9F-00E5-2000-AB97-B00E87581C25}" dt="2021-02-28T21:03:23.053" v="235" actId="20577"/>
        <pc:sldMkLst>
          <pc:docMk/>
          <pc:sldMk cId="2389280091" sldId="276"/>
        </pc:sldMkLst>
        <pc:spChg chg="mod">
          <ac:chgData name="Dawid Wilk" userId="S::dawid.wilk@sp3legionowo.pl::529544c7-3261-4773-b77b-663fe0c86d72" providerId="AD" clId="Web-{3CC7AF9F-00E5-2000-AB97-B00E87581C25}" dt="2021-02-28T21:01:52.208" v="222"/>
          <ac:spMkLst>
            <pc:docMk/>
            <pc:sldMk cId="2389280091" sldId="276"/>
            <ac:spMk id="2" creationId="{5AA6E89E-3DE4-48C6-BBEC-64F35B8DE007}"/>
          </ac:spMkLst>
        </pc:spChg>
        <pc:spChg chg="mod ord">
          <ac:chgData name="Dawid Wilk" userId="S::dawid.wilk@sp3legionowo.pl::529544c7-3261-4773-b77b-663fe0c86d72" providerId="AD" clId="Web-{3CC7AF9F-00E5-2000-AB97-B00E87581C25}" dt="2021-02-28T21:03:23.053" v="235" actId="20577"/>
          <ac:spMkLst>
            <pc:docMk/>
            <pc:sldMk cId="2389280091" sldId="276"/>
            <ac:spMk id="3" creationId="{F1D790A4-4861-4EA0-90DA-929A11D4375C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1:52.208" v="222"/>
          <ac:spMkLst>
            <pc:docMk/>
            <pc:sldMk cId="2389280091" sldId="276"/>
            <ac:spMk id="6" creationId="{FBB53F82-F191-4EEB-AB7B-F69E634FA3E8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1:52.208" v="222"/>
          <ac:spMkLst>
            <pc:docMk/>
            <pc:sldMk cId="2389280091" sldId="276"/>
            <ac:spMk id="7" creationId="{8616AA08-3831-473D-B61B-89484A33CF6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1:52.208" v="222"/>
          <ac:spMkLst>
            <pc:docMk/>
            <pc:sldMk cId="2389280091" sldId="276"/>
            <ac:spMk id="8" creationId="{8431B918-3A1C-46BA-9430-CAD97D9DA0FC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1:52.192" v="221"/>
          <ac:spMkLst>
            <pc:docMk/>
            <pc:sldMk cId="2389280091" sldId="276"/>
            <ac:spMk id="9" creationId="{E9751CB9-7B25-4EB8-9A6F-82F822549F12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1:52.208" v="222"/>
          <ac:spMkLst>
            <pc:docMk/>
            <pc:sldMk cId="2389280091" sldId="276"/>
            <ac:spMk id="10" creationId="{8400935A-2F82-4DC4-A4E1-E12EFB8C2738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1:52.192" v="221"/>
          <ac:spMkLst>
            <pc:docMk/>
            <pc:sldMk cId="2389280091" sldId="276"/>
            <ac:spMk id="11" creationId="{E1317383-CF3B-4B02-9512-BECBEF6362A4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1:52.208" v="222"/>
          <ac:spMkLst>
            <pc:docMk/>
            <pc:sldMk cId="2389280091" sldId="276"/>
            <ac:spMk id="12" creationId="{A3D5D599-1CAE-4C92-B5AE-8E51AF6D47C9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1:52.192" v="221"/>
          <ac:spMkLst>
            <pc:docMk/>
            <pc:sldMk cId="2389280091" sldId="276"/>
            <ac:spMk id="13" creationId="{B1D4C7A0-6DF2-4F2D-A45D-F111582974C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1:52.192" v="221"/>
          <ac:spMkLst>
            <pc:docMk/>
            <pc:sldMk cId="2389280091" sldId="276"/>
            <ac:spMk id="15" creationId="{DBF3943D-BCB6-4B31-809D-A005686483B4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01:52.192" v="221"/>
          <ac:spMkLst>
            <pc:docMk/>
            <pc:sldMk cId="2389280091" sldId="276"/>
            <ac:spMk id="17" creationId="{39373A6F-2E1F-4613-8E1D-D68057D29F31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02:27.537" v="228" actId="14100"/>
          <ac:picMkLst>
            <pc:docMk/>
            <pc:sldMk cId="2389280091" sldId="276"/>
            <ac:picMk id="4" creationId="{26920741-150D-48B3-9DF4-993EE98B9D2C}"/>
          </ac:picMkLst>
        </pc:picChg>
      </pc:sldChg>
      <pc:sldChg chg="addSp modSp new mod ord setBg setClrOvrMap">
        <pc:chgData name="Dawid Wilk" userId="S::dawid.wilk@sp3legionowo.pl::529544c7-3261-4773-b77b-663fe0c86d72" providerId="AD" clId="Web-{3CC7AF9F-00E5-2000-AB97-B00E87581C25}" dt="2021-02-28T21:22:06.634" v="383"/>
        <pc:sldMkLst>
          <pc:docMk/>
          <pc:sldMk cId="3605677351" sldId="277"/>
        </pc:sldMkLst>
        <pc:spChg chg="mod">
          <ac:chgData name="Dawid Wilk" userId="S::dawid.wilk@sp3legionowo.pl::529544c7-3261-4773-b77b-663fe0c86d72" providerId="AD" clId="Web-{3CC7AF9F-00E5-2000-AB97-B00E87581C25}" dt="2021-02-28T21:21:23.336" v="380"/>
          <ac:spMkLst>
            <pc:docMk/>
            <pc:sldMk cId="3605677351" sldId="277"/>
            <ac:spMk id="2" creationId="{E1DF96D7-89AD-4A75-A2EA-75456F593E47}"/>
          </ac:spMkLst>
        </pc:spChg>
        <pc:spChg chg="mod">
          <ac:chgData name="Dawid Wilk" userId="S::dawid.wilk@sp3legionowo.pl::529544c7-3261-4773-b77b-663fe0c86d72" providerId="AD" clId="Web-{3CC7AF9F-00E5-2000-AB97-B00E87581C25}" dt="2021-02-28T21:21:35.383" v="382" actId="20577"/>
          <ac:spMkLst>
            <pc:docMk/>
            <pc:sldMk cId="3605677351" sldId="277"/>
            <ac:spMk id="3" creationId="{CF482471-7F23-404C-B31C-EE2656CF756F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1:23.336" v="380"/>
          <ac:spMkLst>
            <pc:docMk/>
            <pc:sldMk cId="3605677351" sldId="277"/>
            <ac:spMk id="9" creationId="{1BB56EB9-078F-4952-AC1F-149C7A0AE4D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1:23.336" v="380"/>
          <ac:spMkLst>
            <pc:docMk/>
            <pc:sldMk cId="3605677351" sldId="277"/>
            <ac:spMk id="11" creationId="{D3772EE4-ED5E-4D3A-A306-B22CF866786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1:23.336" v="380"/>
          <ac:spMkLst>
            <pc:docMk/>
            <pc:sldMk cId="3605677351" sldId="277"/>
            <ac:spMk id="13" creationId="{10058680-D07C-4893-B2B7-91543F18AB32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1:23.336" v="380"/>
          <ac:spMkLst>
            <pc:docMk/>
            <pc:sldMk cId="3605677351" sldId="277"/>
            <ac:spMk id="15" creationId="{7B42427A-0A1F-4A55-8705-D9179F1E0CF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1:23.336" v="380"/>
          <ac:spMkLst>
            <pc:docMk/>
            <pc:sldMk cId="3605677351" sldId="277"/>
            <ac:spMk id="17" creationId="{EE54A6FE-D8CB-48A3-900B-053D4EBD3B85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21:23.336" v="380"/>
          <ac:picMkLst>
            <pc:docMk/>
            <pc:sldMk cId="3605677351" sldId="277"/>
            <ac:picMk id="4" creationId="{C16DA5E7-04FA-4B57-90C6-2CAC2762318A}"/>
          </ac:picMkLst>
        </pc:picChg>
      </pc:sldChg>
      <pc:sldChg chg="addSp delSp modSp new mod setBg">
        <pc:chgData name="Dawid Wilk" userId="S::dawid.wilk@sp3legionowo.pl::529544c7-3261-4773-b77b-663fe0c86d72" providerId="AD" clId="Web-{3CC7AF9F-00E5-2000-AB97-B00E87581C25}" dt="2021-02-28T21:04:24.632" v="246"/>
        <pc:sldMkLst>
          <pc:docMk/>
          <pc:sldMk cId="2285590661" sldId="278"/>
        </pc:sldMkLst>
        <pc:spChg chg="mod">
          <ac:chgData name="Dawid Wilk" userId="S::dawid.wilk@sp3legionowo.pl::529544c7-3261-4773-b77b-663fe0c86d72" providerId="AD" clId="Web-{3CC7AF9F-00E5-2000-AB97-B00E87581C25}" dt="2021-02-28T21:04:24.632" v="246"/>
          <ac:spMkLst>
            <pc:docMk/>
            <pc:sldMk cId="2285590661" sldId="278"/>
            <ac:spMk id="2" creationId="{09D8F59B-6EE7-4342-9CBB-05FCD2F3B907}"/>
          </ac:spMkLst>
        </pc:spChg>
        <pc:spChg chg="del mo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3" creationId="{5D52097A-8F39-42F4-AAFC-7DB104F6B92E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8" creationId="{DCF4EB5C-ED25-4675-8255-2F5B12CFFCF0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10" creationId="{9514EC6E-A557-42A2-BCDC-3ABFFC5E564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12" creationId="{905482C9-EB42-4BFE-95BF-7FD661F07657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14" creationId="{7539E646-A625-4A26-86ED-BD90EDD329F7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16" creationId="{9FE6175D-CE1B-4C8E-8FF8-7309F21F31C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18" creationId="{0DF8C05A-3103-44B5-AFBC-A8FC5AF00AF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20" creationId="{0794EE00-AFAB-44F8-902F-E94445806663}"/>
          </ac:spMkLst>
        </pc:spChg>
        <pc:spChg chg="add">
          <ac:chgData name="Dawid Wilk" userId="S::dawid.wilk@sp3legionowo.pl::529544c7-3261-4773-b77b-663fe0c86d72" providerId="AD" clId="Web-{3CC7AF9F-00E5-2000-AB97-B00E87581C25}" dt="2021-02-28T21:03:53.288" v="238"/>
          <ac:spMkLst>
            <pc:docMk/>
            <pc:sldMk cId="2285590661" sldId="278"/>
            <ac:spMk id="22" creationId="{95F12ABC-29DF-4D0F-9FE7-873B7F8E32DC}"/>
          </ac:spMkLst>
        </pc:spChg>
      </pc:sldChg>
      <pc:sldChg chg="addSp delSp modSp new del">
        <pc:chgData name="Dawid Wilk" userId="S::dawid.wilk@sp3legionowo.pl::529544c7-3261-4773-b77b-663fe0c86d72" providerId="AD" clId="Web-{3CC7AF9F-00E5-2000-AB97-B00E87581C25}" dt="2021-02-28T20:59:24.737" v="218"/>
        <pc:sldMkLst>
          <pc:docMk/>
          <pc:sldMk cId="3746663498" sldId="278"/>
        </pc:sldMkLst>
        <pc:spChg chg="del">
          <ac:chgData name="Dawid Wilk" userId="S::dawid.wilk@sp3legionowo.pl::529544c7-3261-4773-b77b-663fe0c86d72" providerId="AD" clId="Web-{3CC7AF9F-00E5-2000-AB97-B00E87581C25}" dt="2021-02-28T20:56:15.296" v="196"/>
          <ac:spMkLst>
            <pc:docMk/>
            <pc:sldMk cId="3746663498" sldId="278"/>
            <ac:spMk id="3" creationId="{5B134F91-0A10-4225-8D8F-CF607B05BF2B}"/>
          </ac:spMkLst>
        </pc:spChg>
        <pc:spChg chg="add mod">
          <ac:chgData name="Dawid Wilk" userId="S::dawid.wilk@sp3legionowo.pl::529544c7-3261-4773-b77b-663fe0c86d72" providerId="AD" clId="Web-{3CC7AF9F-00E5-2000-AB97-B00E87581C25}" dt="2021-02-28T20:56:25.687" v="199"/>
          <ac:spMkLst>
            <pc:docMk/>
            <pc:sldMk cId="3746663498" sldId="278"/>
            <ac:spMk id="6" creationId="{F011F5FD-3C2D-4EAC-B05B-5C8CFB51C037}"/>
          </ac:spMkLst>
        </pc:spChg>
        <pc:picChg chg="add del mod ord">
          <ac:chgData name="Dawid Wilk" userId="S::dawid.wilk@sp3legionowo.pl::529544c7-3261-4773-b77b-663fe0c86d72" providerId="AD" clId="Web-{3CC7AF9F-00E5-2000-AB97-B00E87581C25}" dt="2021-02-28T20:56:25.687" v="199"/>
          <ac:picMkLst>
            <pc:docMk/>
            <pc:sldMk cId="3746663498" sldId="278"/>
            <ac:picMk id="4" creationId="{7F1C96AC-E9D8-4781-BF1A-1A0E2A200B9E}"/>
          </ac:picMkLst>
        </pc:picChg>
      </pc:sldChg>
      <pc:sldChg chg="addSp modSp new mod ord setBg setClrOvrMap">
        <pc:chgData name="Dawid Wilk" userId="S::dawid.wilk@sp3legionowo.pl::529544c7-3261-4773-b77b-663fe0c86d72" providerId="AD" clId="Web-{3CC7AF9F-00E5-2000-AB97-B00E87581C25}" dt="2021-02-28T21:22:22.134" v="384"/>
        <pc:sldMkLst>
          <pc:docMk/>
          <pc:sldMk cId="3093523289" sldId="279"/>
        </pc:sldMkLst>
        <pc:spChg chg="mod">
          <ac:chgData name="Dawid Wilk" userId="S::dawid.wilk@sp3legionowo.pl::529544c7-3261-4773-b77b-663fe0c86d72" providerId="AD" clId="Web-{3CC7AF9F-00E5-2000-AB97-B00E87581C25}" dt="2021-02-28T21:20:57.789" v="376"/>
          <ac:spMkLst>
            <pc:docMk/>
            <pc:sldMk cId="3093523289" sldId="279"/>
            <ac:spMk id="2" creationId="{6456AA12-9CBA-4B6A-A24F-A74942DA6049}"/>
          </ac:spMkLst>
        </pc:spChg>
        <pc:spChg chg="mod">
          <ac:chgData name="Dawid Wilk" userId="S::dawid.wilk@sp3legionowo.pl::529544c7-3261-4773-b77b-663fe0c86d72" providerId="AD" clId="Web-{3CC7AF9F-00E5-2000-AB97-B00E87581C25}" dt="2021-02-28T21:21:17.648" v="379" actId="20577"/>
          <ac:spMkLst>
            <pc:docMk/>
            <pc:sldMk cId="3093523289" sldId="279"/>
            <ac:spMk id="3" creationId="{B89A2858-6272-4F0E-9D47-96DAC7E7E73F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0:57.789" v="376"/>
          <ac:spMkLst>
            <pc:docMk/>
            <pc:sldMk cId="3093523289" sldId="279"/>
            <ac:spMk id="10" creationId="{7B34D440-E359-4CB9-B8E8-81977A860306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0:57.789" v="376"/>
          <ac:spMkLst>
            <pc:docMk/>
            <pc:sldMk cId="3093523289" sldId="279"/>
            <ac:spMk id="12" creationId="{1B8F5A0E-5428-4604-A0F3-2224BE8709A1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0:57.789" v="376"/>
          <ac:spMkLst>
            <pc:docMk/>
            <pc:sldMk cId="3093523289" sldId="279"/>
            <ac:spMk id="14" creationId="{D288FC14-B788-4FBC-9C5E-BC4892F579B0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1:20:57.789" v="376"/>
          <ac:picMkLst>
            <pc:docMk/>
            <pc:sldMk cId="3093523289" sldId="279"/>
            <ac:picMk id="4" creationId="{D4AA6F88-1EE0-421C-9AD4-FB885E0CE158}"/>
          </ac:picMkLst>
        </pc:picChg>
        <pc:picChg chg="add mod ord">
          <ac:chgData name="Dawid Wilk" userId="S::dawid.wilk@sp3legionowo.pl::529544c7-3261-4773-b77b-663fe0c86d72" providerId="AD" clId="Web-{3CC7AF9F-00E5-2000-AB97-B00E87581C25}" dt="2021-02-28T21:20:57.789" v="376"/>
          <ac:picMkLst>
            <pc:docMk/>
            <pc:sldMk cId="3093523289" sldId="279"/>
            <ac:picMk id="5" creationId="{2337FC35-8A60-429C-97FC-AD09A5050600}"/>
          </ac:picMkLst>
        </pc:picChg>
      </pc:sldChg>
      <pc:sldChg chg="addSp modSp new mod setBg setClrOvrMap">
        <pc:chgData name="Dawid Wilk" userId="S::dawid.wilk@sp3legionowo.pl::529544c7-3261-4773-b77b-663fe0c86d72" providerId="AD" clId="Web-{3CC7AF9F-00E5-2000-AB97-B00E87581C25}" dt="2021-02-28T21:27:58.499" v="425" actId="20577"/>
        <pc:sldMkLst>
          <pc:docMk/>
          <pc:sldMk cId="618403553" sldId="280"/>
        </pc:sldMkLst>
        <pc:spChg chg="mod">
          <ac:chgData name="Dawid Wilk" userId="S::dawid.wilk@sp3legionowo.pl::529544c7-3261-4773-b77b-663fe0c86d72" providerId="AD" clId="Web-{3CC7AF9F-00E5-2000-AB97-B00E87581C25}" dt="2021-02-28T21:27:34.248" v="422"/>
          <ac:spMkLst>
            <pc:docMk/>
            <pc:sldMk cId="618403553" sldId="280"/>
            <ac:spMk id="2" creationId="{247F8923-C9B9-41DF-9A24-CACD3BEE523D}"/>
          </ac:spMkLst>
        </pc:spChg>
        <pc:spChg chg="mod">
          <ac:chgData name="Dawid Wilk" userId="S::dawid.wilk@sp3legionowo.pl::529544c7-3261-4773-b77b-663fe0c86d72" providerId="AD" clId="Web-{3CC7AF9F-00E5-2000-AB97-B00E87581C25}" dt="2021-02-28T21:27:58.499" v="425" actId="20577"/>
          <ac:spMkLst>
            <pc:docMk/>
            <pc:sldMk cId="618403553" sldId="280"/>
            <ac:spMk id="3" creationId="{1637296A-E767-4010-BCAB-453AFFB3EF0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7:34.248" v="422"/>
          <ac:spMkLst>
            <pc:docMk/>
            <pc:sldMk cId="618403553" sldId="280"/>
            <ac:spMk id="9" creationId="{1BB56EB9-078F-4952-AC1F-149C7A0AE4D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7:34.248" v="422"/>
          <ac:spMkLst>
            <pc:docMk/>
            <pc:sldMk cId="618403553" sldId="280"/>
            <ac:spMk id="11" creationId="{D3772EE4-ED5E-4D3A-A306-B22CF866786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7:34.248" v="422"/>
          <ac:spMkLst>
            <pc:docMk/>
            <pc:sldMk cId="618403553" sldId="280"/>
            <ac:spMk id="13" creationId="{10058680-D07C-4893-B2B7-91543F18AB32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7:34.248" v="422"/>
          <ac:spMkLst>
            <pc:docMk/>
            <pc:sldMk cId="618403553" sldId="280"/>
            <ac:spMk id="15" creationId="{7B42427A-0A1F-4A55-8705-D9179F1E0CF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27:34.248" v="422"/>
          <ac:spMkLst>
            <pc:docMk/>
            <pc:sldMk cId="618403553" sldId="280"/>
            <ac:spMk id="17" creationId="{EE54A6FE-D8CB-48A3-900B-053D4EBD3B85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27:34.248" v="422"/>
          <ac:picMkLst>
            <pc:docMk/>
            <pc:sldMk cId="618403553" sldId="280"/>
            <ac:picMk id="4" creationId="{0594E89C-6427-48B1-B818-253DD9B9C4F3}"/>
          </ac:picMkLst>
        </pc:picChg>
      </pc:sldChg>
      <pc:sldChg chg="modSp new del">
        <pc:chgData name="Dawid Wilk" userId="S::dawid.wilk@sp3legionowo.pl::529544c7-3261-4773-b77b-663fe0c86d72" providerId="AD" clId="Web-{3CC7AF9F-00E5-2000-AB97-B00E87581C25}" dt="2021-02-28T21:30:11.972" v="435"/>
        <pc:sldMkLst>
          <pc:docMk/>
          <pc:sldMk cId="2878938574" sldId="281"/>
        </pc:sldMkLst>
        <pc:spChg chg="mod">
          <ac:chgData name="Dawid Wilk" userId="S::dawid.wilk@sp3legionowo.pl::529544c7-3261-4773-b77b-663fe0c86d72" providerId="AD" clId="Web-{3CC7AF9F-00E5-2000-AB97-B00E87581C25}" dt="2021-02-28T21:25:26.777" v="404" actId="20577"/>
          <ac:spMkLst>
            <pc:docMk/>
            <pc:sldMk cId="2878938574" sldId="281"/>
            <ac:spMk id="3" creationId="{E5987D06-F644-42F4-8813-D0CBE2E13AE8}"/>
          </ac:spMkLst>
        </pc:spChg>
      </pc:sldChg>
      <pc:sldChg chg="addSp modSp new mod setBg setClrOvrMap">
        <pc:chgData name="Dawid Wilk" userId="S::dawid.wilk@sp3legionowo.pl::529544c7-3261-4773-b77b-663fe0c86d72" providerId="AD" clId="Web-{3CC7AF9F-00E5-2000-AB97-B00E87581C25}" dt="2021-02-28T21:31:26.301" v="442" actId="14100"/>
        <pc:sldMkLst>
          <pc:docMk/>
          <pc:sldMk cId="1897192599" sldId="282"/>
        </pc:sldMkLst>
        <pc:spChg chg="mod">
          <ac:chgData name="Dawid Wilk" userId="S::dawid.wilk@sp3legionowo.pl::529544c7-3261-4773-b77b-663fe0c86d72" providerId="AD" clId="Web-{3CC7AF9F-00E5-2000-AB97-B00E87581C25}" dt="2021-02-28T21:31:05.332" v="438"/>
          <ac:spMkLst>
            <pc:docMk/>
            <pc:sldMk cId="1897192599" sldId="282"/>
            <ac:spMk id="2" creationId="{FBE0B2A4-BB66-4B51-A15D-4327588D7F9A}"/>
          </ac:spMkLst>
        </pc:spChg>
        <pc:spChg chg="mod">
          <ac:chgData name="Dawid Wilk" userId="S::dawid.wilk@sp3legionowo.pl::529544c7-3261-4773-b77b-663fe0c86d72" providerId="AD" clId="Web-{3CC7AF9F-00E5-2000-AB97-B00E87581C25}" dt="2021-02-28T21:31:26.301" v="442" actId="14100"/>
          <ac:spMkLst>
            <pc:docMk/>
            <pc:sldMk cId="1897192599" sldId="282"/>
            <ac:spMk id="3" creationId="{CD50F5EF-316D-49AC-BB08-F0910FF214D3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1:05.332" v="438"/>
          <ac:spMkLst>
            <pc:docMk/>
            <pc:sldMk cId="1897192599" sldId="282"/>
            <ac:spMk id="9" creationId="{88C97474-5879-4DB5-B4F3-F0357104BC8E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1:05.332" v="438"/>
          <ac:spMkLst>
            <pc:docMk/>
            <pc:sldMk cId="1897192599" sldId="282"/>
            <ac:spMk id="11" creationId="{9831CBB7-4817-4B54-A7F9-0AE2D0C47870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1:05.332" v="438"/>
          <ac:spMkLst>
            <pc:docMk/>
            <pc:sldMk cId="1897192599" sldId="282"/>
            <ac:spMk id="13" creationId="{96BC321D-B05F-4857-8880-97F61B9B7858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1:31:05.332" v="438"/>
          <ac:picMkLst>
            <pc:docMk/>
            <pc:sldMk cId="1897192599" sldId="282"/>
            <ac:picMk id="4" creationId="{D8B895CC-4123-47BD-80FA-E4A77507052B}"/>
          </ac:picMkLst>
        </pc:picChg>
      </pc:sldChg>
      <pc:sldChg chg="addSp modSp new mod setBg">
        <pc:chgData name="Dawid Wilk" userId="S::dawid.wilk@sp3legionowo.pl::529544c7-3261-4773-b77b-663fe0c86d72" providerId="AD" clId="Web-{3CC7AF9F-00E5-2000-AB97-B00E87581C25}" dt="2021-02-28T21:32:25.302" v="447" actId="20577"/>
        <pc:sldMkLst>
          <pc:docMk/>
          <pc:sldMk cId="1242958873" sldId="283"/>
        </pc:sldMkLst>
        <pc:spChg chg="mod">
          <ac:chgData name="Dawid Wilk" userId="S::dawid.wilk@sp3legionowo.pl::529544c7-3261-4773-b77b-663fe0c86d72" providerId="AD" clId="Web-{3CC7AF9F-00E5-2000-AB97-B00E87581C25}" dt="2021-02-28T21:32:05.458" v="444"/>
          <ac:spMkLst>
            <pc:docMk/>
            <pc:sldMk cId="1242958873" sldId="283"/>
            <ac:spMk id="2" creationId="{09C3D3D9-38F0-4327-B816-68DBF8A9EEB4}"/>
          </ac:spMkLst>
        </pc:spChg>
        <pc:spChg chg="mod">
          <ac:chgData name="Dawid Wilk" userId="S::dawid.wilk@sp3legionowo.pl::529544c7-3261-4773-b77b-663fe0c86d72" providerId="AD" clId="Web-{3CC7AF9F-00E5-2000-AB97-B00E87581C25}" dt="2021-02-28T21:32:25.302" v="447" actId="20577"/>
          <ac:spMkLst>
            <pc:docMk/>
            <pc:sldMk cId="1242958873" sldId="283"/>
            <ac:spMk id="3" creationId="{1A59AA15-6C24-461B-862C-0866BF0B4AD6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2:05.458" v="444"/>
          <ac:spMkLst>
            <pc:docMk/>
            <pc:sldMk cId="1242958873" sldId="283"/>
            <ac:spMk id="9" creationId="{504BED40-EAF7-4E55-AFF7-2CD840EBD3AA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2:05.458" v="444"/>
          <ac:spMkLst>
            <pc:docMk/>
            <pc:sldMk cId="1242958873" sldId="283"/>
            <ac:spMk id="11" creationId="{F367CCF1-BB1E-41CF-8499-94A870C33EFA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32:05.458" v="444"/>
          <ac:picMkLst>
            <pc:docMk/>
            <pc:sldMk cId="1242958873" sldId="283"/>
            <ac:picMk id="4" creationId="{E32E81FF-E826-435B-87F4-4F97CE33822A}"/>
          </ac:picMkLst>
        </pc:picChg>
      </pc:sldChg>
      <pc:sldChg chg="addSp modSp new mod setBg setClrOvrMap">
        <pc:chgData name="Dawid Wilk" userId="S::dawid.wilk@sp3legionowo.pl::529544c7-3261-4773-b77b-663fe0c86d72" providerId="AD" clId="Web-{3CC7AF9F-00E5-2000-AB97-B00E87581C25}" dt="2021-02-28T21:33:33.365" v="453" actId="20577"/>
        <pc:sldMkLst>
          <pc:docMk/>
          <pc:sldMk cId="322095351" sldId="284"/>
        </pc:sldMkLst>
        <pc:spChg chg="mod">
          <ac:chgData name="Dawid Wilk" userId="S::dawid.wilk@sp3legionowo.pl::529544c7-3261-4773-b77b-663fe0c86d72" providerId="AD" clId="Web-{3CC7AF9F-00E5-2000-AB97-B00E87581C25}" dt="2021-02-28T21:33:14.381" v="450"/>
          <ac:spMkLst>
            <pc:docMk/>
            <pc:sldMk cId="322095351" sldId="284"/>
            <ac:spMk id="2" creationId="{B813D5F4-CE8E-44CC-9137-4A77BEF52D79}"/>
          </ac:spMkLst>
        </pc:spChg>
        <pc:spChg chg="mod">
          <ac:chgData name="Dawid Wilk" userId="S::dawid.wilk@sp3legionowo.pl::529544c7-3261-4773-b77b-663fe0c86d72" providerId="AD" clId="Web-{3CC7AF9F-00E5-2000-AB97-B00E87581C25}" dt="2021-02-28T21:33:33.365" v="453" actId="20577"/>
          <ac:spMkLst>
            <pc:docMk/>
            <pc:sldMk cId="322095351" sldId="284"/>
            <ac:spMk id="3" creationId="{BF4CC30A-8245-41DD-8680-460E99AD49E1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3:14.381" v="450"/>
          <ac:spMkLst>
            <pc:docMk/>
            <pc:sldMk cId="322095351" sldId="284"/>
            <ac:spMk id="9" creationId="{1BB56EB9-078F-4952-AC1F-149C7A0AE4D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3:14.381" v="450"/>
          <ac:spMkLst>
            <pc:docMk/>
            <pc:sldMk cId="322095351" sldId="284"/>
            <ac:spMk id="11" creationId="{D3772EE4-ED5E-4D3A-A306-B22CF866786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3:14.381" v="450"/>
          <ac:spMkLst>
            <pc:docMk/>
            <pc:sldMk cId="322095351" sldId="284"/>
            <ac:spMk id="13" creationId="{10058680-D07C-4893-B2B7-91543F18AB32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3:14.381" v="450"/>
          <ac:spMkLst>
            <pc:docMk/>
            <pc:sldMk cId="322095351" sldId="284"/>
            <ac:spMk id="15" creationId="{7B42427A-0A1F-4A55-8705-D9179F1E0CF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3:14.381" v="450"/>
          <ac:spMkLst>
            <pc:docMk/>
            <pc:sldMk cId="322095351" sldId="284"/>
            <ac:spMk id="17" creationId="{EE54A6FE-D8CB-48A3-900B-053D4EBD3B85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33:14.381" v="450"/>
          <ac:picMkLst>
            <pc:docMk/>
            <pc:sldMk cId="322095351" sldId="284"/>
            <ac:picMk id="4" creationId="{30619556-FB9F-4539-B4A8-8805120677DC}"/>
          </ac:picMkLst>
        </pc:picChg>
      </pc:sldChg>
      <pc:sldChg chg="addSp modSp new mod setBg">
        <pc:chgData name="Dawid Wilk" userId="S::dawid.wilk@sp3legionowo.pl::529544c7-3261-4773-b77b-663fe0c86d72" providerId="AD" clId="Web-{3CC7AF9F-00E5-2000-AB97-B00E87581C25}" dt="2021-02-28T21:34:36.070" v="460" actId="14100"/>
        <pc:sldMkLst>
          <pc:docMk/>
          <pc:sldMk cId="3059282784" sldId="285"/>
        </pc:sldMkLst>
        <pc:spChg chg="mod">
          <ac:chgData name="Dawid Wilk" userId="S::dawid.wilk@sp3legionowo.pl::529544c7-3261-4773-b77b-663fe0c86d72" providerId="AD" clId="Web-{3CC7AF9F-00E5-2000-AB97-B00E87581C25}" dt="2021-02-28T21:34:20.085" v="457"/>
          <ac:spMkLst>
            <pc:docMk/>
            <pc:sldMk cId="3059282784" sldId="285"/>
            <ac:spMk id="2" creationId="{E363F6FC-8B51-450F-A574-89B20850F11F}"/>
          </ac:spMkLst>
        </pc:spChg>
        <pc:spChg chg="mod">
          <ac:chgData name="Dawid Wilk" userId="S::dawid.wilk@sp3legionowo.pl::529544c7-3261-4773-b77b-663fe0c86d72" providerId="AD" clId="Web-{3CC7AF9F-00E5-2000-AB97-B00E87581C25}" dt="2021-02-28T21:34:36.070" v="460" actId="14100"/>
          <ac:spMkLst>
            <pc:docMk/>
            <pc:sldMk cId="3059282784" sldId="285"/>
            <ac:spMk id="3" creationId="{660871AA-FDA9-4383-A415-8AFAB968CC18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4:20.085" v="457"/>
          <ac:spMkLst>
            <pc:docMk/>
            <pc:sldMk cId="3059282784" sldId="285"/>
            <ac:spMk id="9" creationId="{3CED7894-4F62-4A6C-8DB5-DB5BE08E9C03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4:20.085" v="457"/>
          <ac:spMkLst>
            <pc:docMk/>
            <pc:sldMk cId="3059282784" sldId="285"/>
            <ac:spMk id="11" creationId="{E536F3B4-50F6-4C52-8F76-4EB1214719DC}"/>
          </ac:spMkLst>
        </pc:spChg>
        <pc:picChg chg="add mod">
          <ac:chgData name="Dawid Wilk" userId="S::dawid.wilk@sp3legionowo.pl::529544c7-3261-4773-b77b-663fe0c86d72" providerId="AD" clId="Web-{3CC7AF9F-00E5-2000-AB97-B00E87581C25}" dt="2021-02-28T21:34:20.085" v="457"/>
          <ac:picMkLst>
            <pc:docMk/>
            <pc:sldMk cId="3059282784" sldId="285"/>
            <ac:picMk id="4" creationId="{CC327A35-2BFB-4D67-9BD7-777F319E4D17}"/>
          </ac:picMkLst>
        </pc:picChg>
      </pc:sldChg>
      <pc:sldChg chg="addSp delSp modSp new mod setBg setClrOvrMap">
        <pc:chgData name="Dawid Wilk" userId="S::dawid.wilk@sp3legionowo.pl::529544c7-3261-4773-b77b-663fe0c86d72" providerId="AD" clId="Web-{3CC7AF9F-00E5-2000-AB97-B00E87581C25}" dt="2021-02-28T21:36:25.446" v="471"/>
        <pc:sldMkLst>
          <pc:docMk/>
          <pc:sldMk cId="4198856223" sldId="286"/>
        </pc:sldMkLst>
        <pc:spChg chg="add del mod or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2" creationId="{CB47E452-7F31-4561-B572-51A1CEDAC729}"/>
          </ac:spMkLst>
        </pc:spChg>
        <pc:spChg chg="del">
          <ac:chgData name="Dawid Wilk" userId="S::dawid.wilk@sp3legionowo.pl::529544c7-3261-4773-b77b-663fe0c86d72" providerId="AD" clId="Web-{3CC7AF9F-00E5-2000-AB97-B00E87581C25}" dt="2021-02-28T21:35:56.618" v="462"/>
          <ac:spMkLst>
            <pc:docMk/>
            <pc:sldMk cId="4198856223" sldId="286"/>
            <ac:spMk id="3" creationId="{73F9BC36-4C53-4E9C-8615-B81A4220896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6" creationId="{E6C8E6EB-4C59-429B-97E4-72A058CFC4F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7" creationId="{B5B90362-AFCC-46A9-B41C-A257A8C5B314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8" creationId="{F71EF7F1-38BA-471D-8CD4-2A9AE8E3552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04.930" v="464"/>
          <ac:spMkLst>
            <pc:docMk/>
            <pc:sldMk cId="4198856223" sldId="286"/>
            <ac:spMk id="9" creationId="{C05729A4-6F0F-4423-AD0C-EF27345E6187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04.930" v="464"/>
          <ac:spMkLst>
            <pc:docMk/>
            <pc:sldMk cId="4198856223" sldId="286"/>
            <ac:spMk id="11" creationId="{204CB79E-F775-42E6-994C-D5FA8C176B6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04.930" v="464"/>
          <ac:spMkLst>
            <pc:docMk/>
            <pc:sldMk cId="4198856223" sldId="286"/>
            <ac:spMk id="13" creationId="{3AAB5B94-95EF-4963-859C-1FA406D62CA2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15" creationId="{C0524398-BFB4-4C4A-8317-83B8729F9B26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17" creationId="{2FB82883-1DC0-4BE1-A607-009095F3355A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19" creationId="{9FA98EAA-A866-4C95-A2A8-44E46FBAD5A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31" v="470"/>
          <ac:spMkLst>
            <pc:docMk/>
            <pc:sldMk cId="4198856223" sldId="286"/>
            <ac:spMk id="21" creationId="{1DDC3EF6-2EA5-44B3-94C7-9DDA67A127D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31" v="470"/>
          <ac:spMkLst>
            <pc:docMk/>
            <pc:sldMk cId="4198856223" sldId="286"/>
            <ac:spMk id="22" creationId="{87925A9A-E9FA-496E-9C09-7C2845E0062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31" v="470"/>
          <ac:spMkLst>
            <pc:docMk/>
            <pc:sldMk cId="4198856223" sldId="286"/>
            <ac:spMk id="23" creationId="{2073ABB4-E164-4CBF-ADFF-25552BB7913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17.243" v="468"/>
          <ac:spMkLst>
            <pc:docMk/>
            <pc:sldMk cId="4198856223" sldId="286"/>
            <ac:spMk id="24" creationId="{1DDC3EF6-2EA5-44B3-94C7-9DDA67A127D0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31" v="470"/>
          <ac:spMkLst>
            <pc:docMk/>
            <pc:sldMk cId="4198856223" sldId="286"/>
            <ac:spMk id="25" creationId="{1259A422-0023-4292-8200-E080556F30F9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17.243" v="468"/>
          <ac:spMkLst>
            <pc:docMk/>
            <pc:sldMk cId="4198856223" sldId="286"/>
            <ac:spMk id="26" creationId="{87925A9A-E9FA-496E-9C09-7C2845E0062B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25.431" v="470"/>
          <ac:spMkLst>
            <pc:docMk/>
            <pc:sldMk cId="4198856223" sldId="286"/>
            <ac:spMk id="27" creationId="{A2413CA5-4739-4BC9-8BB3-B0A4928D314F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17.243" v="468"/>
          <ac:spMkLst>
            <pc:docMk/>
            <pc:sldMk cId="4198856223" sldId="286"/>
            <ac:spMk id="28" creationId="{2073ABB4-E164-4CBF-ADFF-25552BB7913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29" creationId="{1BB56EB9-078F-4952-AC1F-149C7A0AE4D5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17.243" v="468"/>
          <ac:spMkLst>
            <pc:docMk/>
            <pc:sldMk cId="4198856223" sldId="286"/>
            <ac:spMk id="30" creationId="{20C97E5C-C165-417B-BBDE-6701E226BE3D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31" creationId="{D3772EE4-ED5E-4D3A-A306-B22CF866786D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17.243" v="468"/>
          <ac:spMkLst>
            <pc:docMk/>
            <pc:sldMk cId="4198856223" sldId="286"/>
            <ac:spMk id="32" creationId="{95D0E1C6-221C-4835-B0D4-24184F6B6E21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33" creationId="{10058680-D07C-4893-B2B7-91543F18AB32}"/>
          </ac:spMkLst>
        </pc:spChg>
        <pc:spChg chg="add del">
          <ac:chgData name="Dawid Wilk" userId="S::dawid.wilk@sp3legionowo.pl::529544c7-3261-4773-b77b-663fe0c86d72" providerId="AD" clId="Web-{3CC7AF9F-00E5-2000-AB97-B00E87581C25}" dt="2021-02-28T21:36:17.243" v="468"/>
          <ac:spMkLst>
            <pc:docMk/>
            <pc:sldMk cId="4198856223" sldId="286"/>
            <ac:spMk id="34" creationId="{A98F2782-0AD1-4AB6-BBB8-3BA1BB416CE2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35" creationId="{7B42427A-0A1F-4A55-8705-D9179F1E0CFB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36" creationId="{EE54A6FE-D8CB-48A3-900B-053D4EBD3B85}"/>
          </ac:spMkLst>
        </pc:spChg>
        <pc:spChg chg="add">
          <ac:chgData name="Dawid Wilk" userId="S::dawid.wilk@sp3legionowo.pl::529544c7-3261-4773-b77b-663fe0c86d72" providerId="AD" clId="Web-{3CC7AF9F-00E5-2000-AB97-B00E87581C25}" dt="2021-02-28T21:36:25.446" v="471"/>
          <ac:spMkLst>
            <pc:docMk/>
            <pc:sldMk cId="4198856223" sldId="286"/>
            <ac:spMk id="37" creationId="{421D7E40-C7A0-432F-BEE7-5F73595D520F}"/>
          </ac:spMkLst>
        </pc:spChg>
        <pc:picChg chg="add mod ord">
          <ac:chgData name="Dawid Wilk" userId="S::dawid.wilk@sp3legionowo.pl::529544c7-3261-4773-b77b-663fe0c86d72" providerId="AD" clId="Web-{3CC7AF9F-00E5-2000-AB97-B00E87581C25}" dt="2021-02-28T21:36:25.446" v="471"/>
          <ac:picMkLst>
            <pc:docMk/>
            <pc:sldMk cId="4198856223" sldId="286"/>
            <ac:picMk id="4" creationId="{DC4F8171-9CED-4464-803D-1C8000AB4BEC}"/>
          </ac:picMkLst>
        </pc:picChg>
      </pc:sldChg>
    </pc:docChg>
  </pc:docChgLst>
  <pc:docChgLst>
    <pc:chgData name="Dawid Wilk" userId="S::dawid.wilk@sp3legionowo.pl::529544c7-3261-4773-b77b-663fe0c86d72" providerId="AD" clId="Web-{6E292ABB-CB03-BB65-A898-3D21C8D4D637}"/>
    <pc:docChg chg="modSld">
      <pc:chgData name="Dawid Wilk" userId="S::dawid.wilk@sp3legionowo.pl::529544c7-3261-4773-b77b-663fe0c86d72" providerId="AD" clId="Web-{6E292ABB-CB03-BB65-A898-3D21C8D4D637}" dt="2021-03-02T21:19:56.031" v="29"/>
      <pc:docMkLst>
        <pc:docMk/>
      </pc:docMkLst>
      <pc:sldChg chg="modTransition">
        <pc:chgData name="Dawid Wilk" userId="S::dawid.wilk@sp3legionowo.pl::529544c7-3261-4773-b77b-663fe0c86d72" providerId="AD" clId="Web-{6E292ABB-CB03-BB65-A898-3D21C8D4D637}" dt="2021-03-02T21:16:20.230" v="0"/>
        <pc:sldMkLst>
          <pc:docMk/>
          <pc:sldMk cId="650317164" sldId="256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26.746" v="2"/>
        <pc:sldMkLst>
          <pc:docMk/>
          <pc:sldMk cId="2421209899" sldId="262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56.031" v="29"/>
        <pc:sldMkLst>
          <pc:docMk/>
          <pc:sldMk cId="3179438043" sldId="264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50.184" v="6"/>
        <pc:sldMkLst>
          <pc:docMk/>
          <pc:sldMk cId="2503240335" sldId="265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53.716" v="14"/>
        <pc:sldMkLst>
          <pc:docMk/>
          <pc:sldMk cId="1004465779" sldId="267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01.076" v="15"/>
        <pc:sldMkLst>
          <pc:docMk/>
          <pc:sldMk cId="1656751451" sldId="268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07.623" v="16"/>
        <pc:sldMkLst>
          <pc:docMk/>
          <pc:sldMk cId="4270053839" sldId="269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14.857" v="17"/>
        <pc:sldMkLst>
          <pc:docMk/>
          <pc:sldMk cId="1717366209" sldId="270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21.248" v="18"/>
        <pc:sldMkLst>
          <pc:docMk/>
          <pc:sldMk cId="2872602193" sldId="271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47.280" v="21"/>
        <pc:sldMkLst>
          <pc:docMk/>
          <pc:sldMk cId="3749577759" sldId="273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01.983" v="22"/>
        <pc:sldMkLst>
          <pc:docMk/>
          <pc:sldMk cId="2430683913" sldId="274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09.765" v="23"/>
        <pc:sldMkLst>
          <pc:docMk/>
          <pc:sldMk cId="3676018499" sldId="275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36.949" v="3"/>
        <pc:sldMkLst>
          <pc:docMk/>
          <pc:sldMk cId="2389280091" sldId="276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36.873" v="20"/>
        <pc:sldMkLst>
          <pc:docMk/>
          <pc:sldMk cId="3605677351" sldId="277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8:29.764" v="19"/>
        <pc:sldMkLst>
          <pc:docMk/>
          <pc:sldMk cId="3093523289" sldId="279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20.765" v="24"/>
        <pc:sldMkLst>
          <pc:docMk/>
          <pc:sldMk cId="618403553" sldId="280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28.500" v="25"/>
        <pc:sldMkLst>
          <pc:docMk/>
          <pc:sldMk cId="1897192599" sldId="282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33.390" v="26"/>
        <pc:sldMkLst>
          <pc:docMk/>
          <pc:sldMk cId="1242958873" sldId="283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41.609" v="27"/>
        <pc:sldMkLst>
          <pc:docMk/>
          <pc:sldMk cId="322095351" sldId="284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9:47.672" v="28"/>
        <pc:sldMkLst>
          <pc:docMk/>
          <pc:sldMk cId="3059282784" sldId="285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23.261" v="1"/>
        <pc:sldMkLst>
          <pc:docMk/>
          <pc:sldMk cId="2992791244" sldId="287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43.074" v="5"/>
        <pc:sldMkLst>
          <pc:docMk/>
          <pc:sldMk cId="1962073830" sldId="288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55.324" v="7"/>
        <pc:sldMkLst>
          <pc:docMk/>
          <pc:sldMk cId="867832050" sldId="290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10.122" v="8"/>
        <pc:sldMkLst>
          <pc:docMk/>
          <pc:sldMk cId="15659822" sldId="293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15.981" v="9"/>
        <pc:sldMkLst>
          <pc:docMk/>
          <pc:sldMk cId="4057664820" sldId="294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26.372" v="10"/>
        <pc:sldMkLst>
          <pc:docMk/>
          <pc:sldMk cId="934989729" sldId="295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39.138" v="12"/>
        <pc:sldMkLst>
          <pc:docMk/>
          <pc:sldMk cId="1090762666" sldId="296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6:38.480" v="4"/>
        <pc:sldMkLst>
          <pc:docMk/>
          <pc:sldMk cId="2143604589" sldId="298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34.075" v="11"/>
        <pc:sldMkLst>
          <pc:docMk/>
          <pc:sldMk cId="205867850" sldId="300"/>
        </pc:sldMkLst>
      </pc:sldChg>
      <pc:sldChg chg="modTransition">
        <pc:chgData name="Dawid Wilk" userId="S::dawid.wilk@sp3legionowo.pl::529544c7-3261-4773-b77b-663fe0c86d72" providerId="AD" clId="Web-{6E292ABB-CB03-BB65-A898-3D21C8D4D637}" dt="2021-03-02T21:17:45.794" v="13"/>
        <pc:sldMkLst>
          <pc:docMk/>
          <pc:sldMk cId="4146573525" sldId="30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618B3D-6D3B-4B27-8762-9533A7CDEFA6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95AF5F4-A6DA-4C8F-B807-408684BA13E9}">
      <dgm:prSet/>
      <dgm:spPr/>
      <dgm:t>
        <a:bodyPr/>
        <a:lstStyle/>
        <a:p>
          <a:r>
            <a:rPr lang="en-US"/>
            <a:t>Dzisiejsze dialekty ludowe różnią się od języka ogólnego zarówno wymową np.</a:t>
          </a:r>
        </a:p>
      </dgm:t>
    </dgm:pt>
    <dgm:pt modelId="{9FDE1AA3-19D8-4FBB-B22B-30BD7CE7663A}" type="parTrans" cxnId="{3B600FA6-A069-4FB3-80B6-1EF2C4AB461A}">
      <dgm:prSet/>
      <dgm:spPr/>
      <dgm:t>
        <a:bodyPr/>
        <a:lstStyle/>
        <a:p>
          <a:endParaRPr lang="en-US"/>
        </a:p>
      </dgm:t>
    </dgm:pt>
    <dgm:pt modelId="{FC998288-9B33-41BB-9AB8-A417CAE7B3C3}" type="sibTrans" cxnId="{3B600FA6-A069-4FB3-80B6-1EF2C4AB461A}">
      <dgm:prSet/>
      <dgm:spPr/>
      <dgm:t>
        <a:bodyPr/>
        <a:lstStyle/>
        <a:p>
          <a:endParaRPr lang="en-US"/>
        </a:p>
      </dgm:t>
    </dgm:pt>
    <dgm:pt modelId="{5A258A85-D657-4C19-B735-129D8E47637A}">
      <dgm:prSet/>
      <dgm:spPr/>
      <dgm:t>
        <a:bodyPr/>
        <a:lstStyle/>
        <a:p>
          <a:r>
            <a:rPr lang="en-US"/>
            <a:t>istnieniem samogłosek pośrednich między </a:t>
          </a:r>
          <a:r>
            <a:rPr lang="en-US" i="1"/>
            <a:t>a</a:t>
          </a:r>
          <a:r>
            <a:rPr lang="en-US"/>
            <a:t> i </a:t>
          </a:r>
          <a:r>
            <a:rPr lang="en-US" i="1"/>
            <a:t>o</a:t>
          </a:r>
          <a:r>
            <a:rPr lang="en-US"/>
            <a:t>, </a:t>
          </a:r>
          <a:r>
            <a:rPr lang="en-US" i="1"/>
            <a:t>e</a:t>
          </a:r>
          <a:r>
            <a:rPr lang="en-US"/>
            <a:t> i </a:t>
          </a:r>
          <a:r>
            <a:rPr lang="en-US" i="1"/>
            <a:t>i</a:t>
          </a:r>
          <a:r>
            <a:rPr lang="en-US"/>
            <a:t> — </a:t>
          </a:r>
          <a:r>
            <a:rPr lang="en-US" i="1"/>
            <a:t>paon</a:t>
          </a:r>
          <a:r>
            <a:rPr lang="en-US"/>
            <a:t>, </a:t>
          </a:r>
          <a:r>
            <a:rPr lang="en-US" i="1"/>
            <a:t>mleiko</a:t>
          </a:r>
          <a:r>
            <a:rPr lang="en-US"/>
            <a:t>, mazurzenie),</a:t>
          </a:r>
        </a:p>
      </dgm:t>
    </dgm:pt>
    <dgm:pt modelId="{192ECB71-35E9-4ED2-91B6-F68D9D8D5108}" type="parTrans" cxnId="{3E899F56-A761-4267-9094-FC9AEE2FBDB7}">
      <dgm:prSet/>
      <dgm:spPr/>
      <dgm:t>
        <a:bodyPr/>
        <a:lstStyle/>
        <a:p>
          <a:endParaRPr lang="en-US"/>
        </a:p>
      </dgm:t>
    </dgm:pt>
    <dgm:pt modelId="{7F9FC40E-A19C-49FD-9D86-7DC917CC05AA}" type="sibTrans" cxnId="{3E899F56-A761-4267-9094-FC9AEE2FBDB7}">
      <dgm:prSet/>
      <dgm:spPr/>
      <dgm:t>
        <a:bodyPr/>
        <a:lstStyle/>
        <a:p>
          <a:endParaRPr lang="en-US"/>
        </a:p>
      </dgm:t>
    </dgm:pt>
    <dgm:pt modelId="{29565AB1-BF04-4A0D-995A-E75B6487BD68}">
      <dgm:prSet/>
      <dgm:spPr/>
      <dgm:t>
        <a:bodyPr/>
        <a:lstStyle/>
        <a:p>
          <a:r>
            <a:rPr lang="en-US"/>
            <a:t>fleksją (formy </a:t>
          </a:r>
          <a:r>
            <a:rPr lang="en-US" i="1"/>
            <a:t>choćta</a:t>
          </a:r>
          <a:r>
            <a:rPr lang="en-US"/>
            <a:t>, </a:t>
          </a:r>
          <a:r>
            <a:rPr lang="en-US" i="1"/>
            <a:t>zrobim</a:t>
          </a:r>
          <a:r>
            <a:rPr lang="en-US"/>
            <a:t>, </a:t>
          </a:r>
          <a:r>
            <a:rPr lang="en-US" i="1"/>
            <a:t>chłopakewi</a:t>
          </a:r>
          <a:r>
            <a:rPr lang="en-US"/>
            <a:t>, </a:t>
          </a:r>
          <a:r>
            <a:rPr lang="en-US" i="1"/>
            <a:t>myszów</a:t>
          </a:r>
          <a:r>
            <a:rPr lang="en-US"/>
            <a:t>) </a:t>
          </a:r>
        </a:p>
      </dgm:t>
    </dgm:pt>
    <dgm:pt modelId="{8C5DAFF7-7162-4A2D-8D25-67BBF425F2C6}" type="parTrans" cxnId="{36F2E20B-B7CD-40E4-94C5-3797BE27FE51}">
      <dgm:prSet/>
      <dgm:spPr/>
      <dgm:t>
        <a:bodyPr/>
        <a:lstStyle/>
        <a:p>
          <a:endParaRPr lang="en-US"/>
        </a:p>
      </dgm:t>
    </dgm:pt>
    <dgm:pt modelId="{C5FF4FA4-2256-4151-8EA9-1B0A272764FC}" type="sibTrans" cxnId="{36F2E20B-B7CD-40E4-94C5-3797BE27FE51}">
      <dgm:prSet/>
      <dgm:spPr/>
      <dgm:t>
        <a:bodyPr/>
        <a:lstStyle/>
        <a:p>
          <a:endParaRPr lang="en-US"/>
        </a:p>
      </dgm:t>
    </dgm:pt>
    <dgm:pt modelId="{DC2336A0-D86D-400F-857B-90D3CF9156FC}">
      <dgm:prSet/>
      <dgm:spPr/>
      <dgm:t>
        <a:bodyPr/>
        <a:lstStyle/>
        <a:p>
          <a:r>
            <a:rPr lang="en-US"/>
            <a:t>składnią oraz zasobem słownictwa (np. bogactwo słownictwa związanego z pracą na roli, realiami wiejskimi czy obrzędami), </a:t>
          </a:r>
        </a:p>
      </dgm:t>
    </dgm:pt>
    <dgm:pt modelId="{94E8ABB6-2EF9-40BE-B766-3B757C851E21}" type="parTrans" cxnId="{8F36AA43-BBC8-46EC-B19F-A507256E5CBE}">
      <dgm:prSet/>
      <dgm:spPr/>
      <dgm:t>
        <a:bodyPr/>
        <a:lstStyle/>
        <a:p>
          <a:endParaRPr lang="en-US"/>
        </a:p>
      </dgm:t>
    </dgm:pt>
    <dgm:pt modelId="{E3281E93-DFBB-401A-A83E-083312A046A6}" type="sibTrans" cxnId="{8F36AA43-BBC8-46EC-B19F-A507256E5CBE}">
      <dgm:prSet/>
      <dgm:spPr/>
      <dgm:t>
        <a:bodyPr/>
        <a:lstStyle/>
        <a:p>
          <a:endParaRPr lang="en-US"/>
        </a:p>
      </dgm:t>
    </dgm:pt>
    <dgm:pt modelId="{FBC8793B-6325-4128-9A2D-8A1A6F9C6EA1}">
      <dgm:prSet/>
      <dgm:spPr/>
      <dgm:t>
        <a:bodyPr/>
        <a:lstStyle/>
        <a:p>
          <a:r>
            <a:rPr lang="en-US"/>
            <a:t>zakresem użycia środków słowotwórczych (np. większą rozmaitością form zdrobniałych).​</a:t>
          </a:r>
        </a:p>
      </dgm:t>
    </dgm:pt>
    <dgm:pt modelId="{E3B17653-FE7B-4E17-BB7E-A86F4D6E6220}" type="parTrans" cxnId="{6684C8A5-AB21-4B3A-94EE-2F0BF9889630}">
      <dgm:prSet/>
      <dgm:spPr/>
      <dgm:t>
        <a:bodyPr/>
        <a:lstStyle/>
        <a:p>
          <a:endParaRPr lang="en-US"/>
        </a:p>
      </dgm:t>
    </dgm:pt>
    <dgm:pt modelId="{E94C7322-52A9-4A4F-A965-EAF4F6E8DA60}" type="sibTrans" cxnId="{6684C8A5-AB21-4B3A-94EE-2F0BF9889630}">
      <dgm:prSet/>
      <dgm:spPr/>
      <dgm:t>
        <a:bodyPr/>
        <a:lstStyle/>
        <a:p>
          <a:endParaRPr lang="en-US"/>
        </a:p>
      </dgm:t>
    </dgm:pt>
    <dgm:pt modelId="{F8313890-9994-407B-85C9-EEC6A7B94F08}" type="pres">
      <dgm:prSet presAssocID="{02618B3D-6D3B-4B27-8762-9533A7CDEFA6}" presName="outerComposite" presStyleCnt="0">
        <dgm:presLayoutVars>
          <dgm:chMax val="5"/>
          <dgm:dir/>
          <dgm:resizeHandles val="exact"/>
        </dgm:presLayoutVars>
      </dgm:prSet>
      <dgm:spPr/>
    </dgm:pt>
    <dgm:pt modelId="{47829FF9-4957-434A-89CE-4C110CA22105}" type="pres">
      <dgm:prSet presAssocID="{02618B3D-6D3B-4B27-8762-9533A7CDEFA6}" presName="dummyMaxCanvas" presStyleCnt="0">
        <dgm:presLayoutVars/>
      </dgm:prSet>
      <dgm:spPr/>
    </dgm:pt>
    <dgm:pt modelId="{2F7C7611-8629-48A0-9818-3DA826AF4305}" type="pres">
      <dgm:prSet presAssocID="{02618B3D-6D3B-4B27-8762-9533A7CDEFA6}" presName="FiveNodes_1" presStyleLbl="node1" presStyleIdx="0" presStyleCnt="5">
        <dgm:presLayoutVars>
          <dgm:bulletEnabled val="1"/>
        </dgm:presLayoutVars>
      </dgm:prSet>
      <dgm:spPr/>
    </dgm:pt>
    <dgm:pt modelId="{36186E64-8396-42E0-9881-5FC72183F67A}" type="pres">
      <dgm:prSet presAssocID="{02618B3D-6D3B-4B27-8762-9533A7CDEFA6}" presName="FiveNodes_2" presStyleLbl="node1" presStyleIdx="1" presStyleCnt="5">
        <dgm:presLayoutVars>
          <dgm:bulletEnabled val="1"/>
        </dgm:presLayoutVars>
      </dgm:prSet>
      <dgm:spPr/>
    </dgm:pt>
    <dgm:pt modelId="{B303E2AF-6105-4A80-8B92-F4C28E7E2531}" type="pres">
      <dgm:prSet presAssocID="{02618B3D-6D3B-4B27-8762-9533A7CDEFA6}" presName="FiveNodes_3" presStyleLbl="node1" presStyleIdx="2" presStyleCnt="5">
        <dgm:presLayoutVars>
          <dgm:bulletEnabled val="1"/>
        </dgm:presLayoutVars>
      </dgm:prSet>
      <dgm:spPr/>
    </dgm:pt>
    <dgm:pt modelId="{49B59FD2-E37E-4533-807D-5CE5CE8A6DDD}" type="pres">
      <dgm:prSet presAssocID="{02618B3D-6D3B-4B27-8762-9533A7CDEFA6}" presName="FiveNodes_4" presStyleLbl="node1" presStyleIdx="3" presStyleCnt="5">
        <dgm:presLayoutVars>
          <dgm:bulletEnabled val="1"/>
        </dgm:presLayoutVars>
      </dgm:prSet>
      <dgm:spPr/>
    </dgm:pt>
    <dgm:pt modelId="{97A71C0C-03D2-48E2-91A6-1AC6452B065D}" type="pres">
      <dgm:prSet presAssocID="{02618B3D-6D3B-4B27-8762-9533A7CDEFA6}" presName="FiveNodes_5" presStyleLbl="node1" presStyleIdx="4" presStyleCnt="5">
        <dgm:presLayoutVars>
          <dgm:bulletEnabled val="1"/>
        </dgm:presLayoutVars>
      </dgm:prSet>
      <dgm:spPr/>
    </dgm:pt>
    <dgm:pt modelId="{9DBF52D8-F1A8-4C1B-B921-85819113634B}" type="pres">
      <dgm:prSet presAssocID="{02618B3D-6D3B-4B27-8762-9533A7CDEFA6}" presName="FiveConn_1-2" presStyleLbl="fgAccFollowNode1" presStyleIdx="0" presStyleCnt="4">
        <dgm:presLayoutVars>
          <dgm:bulletEnabled val="1"/>
        </dgm:presLayoutVars>
      </dgm:prSet>
      <dgm:spPr/>
    </dgm:pt>
    <dgm:pt modelId="{1CC94039-0D90-43A5-AFE3-18E40AC5EDB3}" type="pres">
      <dgm:prSet presAssocID="{02618B3D-6D3B-4B27-8762-9533A7CDEFA6}" presName="FiveConn_2-3" presStyleLbl="fgAccFollowNode1" presStyleIdx="1" presStyleCnt="4">
        <dgm:presLayoutVars>
          <dgm:bulletEnabled val="1"/>
        </dgm:presLayoutVars>
      </dgm:prSet>
      <dgm:spPr/>
    </dgm:pt>
    <dgm:pt modelId="{82813CFB-D395-4060-A44D-2581C9F6B271}" type="pres">
      <dgm:prSet presAssocID="{02618B3D-6D3B-4B27-8762-9533A7CDEFA6}" presName="FiveConn_3-4" presStyleLbl="fgAccFollowNode1" presStyleIdx="2" presStyleCnt="4">
        <dgm:presLayoutVars>
          <dgm:bulletEnabled val="1"/>
        </dgm:presLayoutVars>
      </dgm:prSet>
      <dgm:spPr/>
    </dgm:pt>
    <dgm:pt modelId="{0F576ACA-FE78-48E6-AF58-68289C8397A8}" type="pres">
      <dgm:prSet presAssocID="{02618B3D-6D3B-4B27-8762-9533A7CDEFA6}" presName="FiveConn_4-5" presStyleLbl="fgAccFollowNode1" presStyleIdx="3" presStyleCnt="4">
        <dgm:presLayoutVars>
          <dgm:bulletEnabled val="1"/>
        </dgm:presLayoutVars>
      </dgm:prSet>
      <dgm:spPr/>
    </dgm:pt>
    <dgm:pt modelId="{5C970324-A914-4BD1-BCA3-786F99B43B8D}" type="pres">
      <dgm:prSet presAssocID="{02618B3D-6D3B-4B27-8762-9533A7CDEFA6}" presName="FiveNodes_1_text" presStyleLbl="node1" presStyleIdx="4" presStyleCnt="5">
        <dgm:presLayoutVars>
          <dgm:bulletEnabled val="1"/>
        </dgm:presLayoutVars>
      </dgm:prSet>
      <dgm:spPr/>
    </dgm:pt>
    <dgm:pt modelId="{193D9342-2B25-4D0A-A767-7D3BB37E9626}" type="pres">
      <dgm:prSet presAssocID="{02618B3D-6D3B-4B27-8762-9533A7CDEFA6}" presName="FiveNodes_2_text" presStyleLbl="node1" presStyleIdx="4" presStyleCnt="5">
        <dgm:presLayoutVars>
          <dgm:bulletEnabled val="1"/>
        </dgm:presLayoutVars>
      </dgm:prSet>
      <dgm:spPr/>
    </dgm:pt>
    <dgm:pt modelId="{3FC9698F-3F67-472F-8EE7-FD1C6887940E}" type="pres">
      <dgm:prSet presAssocID="{02618B3D-6D3B-4B27-8762-9533A7CDEFA6}" presName="FiveNodes_3_text" presStyleLbl="node1" presStyleIdx="4" presStyleCnt="5">
        <dgm:presLayoutVars>
          <dgm:bulletEnabled val="1"/>
        </dgm:presLayoutVars>
      </dgm:prSet>
      <dgm:spPr/>
    </dgm:pt>
    <dgm:pt modelId="{D2D30E00-87A9-46A3-A3E2-2E70F01F71C7}" type="pres">
      <dgm:prSet presAssocID="{02618B3D-6D3B-4B27-8762-9533A7CDEFA6}" presName="FiveNodes_4_text" presStyleLbl="node1" presStyleIdx="4" presStyleCnt="5">
        <dgm:presLayoutVars>
          <dgm:bulletEnabled val="1"/>
        </dgm:presLayoutVars>
      </dgm:prSet>
      <dgm:spPr/>
    </dgm:pt>
    <dgm:pt modelId="{92DB5CC8-A71E-4180-A90B-F892FFA88A5F}" type="pres">
      <dgm:prSet presAssocID="{02618B3D-6D3B-4B27-8762-9533A7CDEFA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6F2E20B-B7CD-40E4-94C5-3797BE27FE51}" srcId="{02618B3D-6D3B-4B27-8762-9533A7CDEFA6}" destId="{29565AB1-BF04-4A0D-995A-E75B6487BD68}" srcOrd="2" destOrd="0" parTransId="{8C5DAFF7-7162-4A2D-8D25-67BBF425F2C6}" sibTransId="{C5FF4FA4-2256-4151-8EA9-1B0A272764FC}"/>
    <dgm:cxn modelId="{97E5430E-4A2D-4FDB-93C4-5C4BDB029373}" type="presOf" srcId="{C95AF5F4-A6DA-4C8F-B807-408684BA13E9}" destId="{5C970324-A914-4BD1-BCA3-786F99B43B8D}" srcOrd="1" destOrd="0" presId="urn:microsoft.com/office/officeart/2005/8/layout/vProcess5"/>
    <dgm:cxn modelId="{2B24FD16-6D25-4114-9737-FAEBDCFEBA14}" type="presOf" srcId="{7F9FC40E-A19C-49FD-9D86-7DC917CC05AA}" destId="{1CC94039-0D90-43A5-AFE3-18E40AC5EDB3}" srcOrd="0" destOrd="0" presId="urn:microsoft.com/office/officeart/2005/8/layout/vProcess5"/>
    <dgm:cxn modelId="{32457325-BEAA-4EA9-9EE2-3091F80C3A51}" type="presOf" srcId="{FC998288-9B33-41BB-9AB8-A417CAE7B3C3}" destId="{9DBF52D8-F1A8-4C1B-B921-85819113634B}" srcOrd="0" destOrd="0" presId="urn:microsoft.com/office/officeart/2005/8/layout/vProcess5"/>
    <dgm:cxn modelId="{BDCE9C27-9D63-4797-A0C3-A7515AAB67AB}" type="presOf" srcId="{C5FF4FA4-2256-4151-8EA9-1B0A272764FC}" destId="{82813CFB-D395-4060-A44D-2581C9F6B271}" srcOrd="0" destOrd="0" presId="urn:microsoft.com/office/officeart/2005/8/layout/vProcess5"/>
    <dgm:cxn modelId="{8F36AA43-BBC8-46EC-B19F-A507256E5CBE}" srcId="{02618B3D-6D3B-4B27-8762-9533A7CDEFA6}" destId="{DC2336A0-D86D-400F-857B-90D3CF9156FC}" srcOrd="3" destOrd="0" parTransId="{94E8ABB6-2EF9-40BE-B766-3B757C851E21}" sibTransId="{E3281E93-DFBB-401A-A83E-083312A046A6}"/>
    <dgm:cxn modelId="{92F18C48-2454-42D2-89CE-75B0E6BAF9A7}" type="presOf" srcId="{29565AB1-BF04-4A0D-995A-E75B6487BD68}" destId="{B303E2AF-6105-4A80-8B92-F4C28E7E2531}" srcOrd="0" destOrd="0" presId="urn:microsoft.com/office/officeart/2005/8/layout/vProcess5"/>
    <dgm:cxn modelId="{F1CB1A6F-EF5E-4AC2-BF49-7E19F1856E6E}" type="presOf" srcId="{29565AB1-BF04-4A0D-995A-E75B6487BD68}" destId="{3FC9698F-3F67-472F-8EE7-FD1C6887940E}" srcOrd="1" destOrd="0" presId="urn:microsoft.com/office/officeart/2005/8/layout/vProcess5"/>
    <dgm:cxn modelId="{0A8B7170-9BC3-406B-A822-90D08BAE51BA}" type="presOf" srcId="{5A258A85-D657-4C19-B735-129D8E47637A}" destId="{193D9342-2B25-4D0A-A767-7D3BB37E9626}" srcOrd="1" destOrd="0" presId="urn:microsoft.com/office/officeart/2005/8/layout/vProcess5"/>
    <dgm:cxn modelId="{3E899F56-A761-4267-9094-FC9AEE2FBDB7}" srcId="{02618B3D-6D3B-4B27-8762-9533A7CDEFA6}" destId="{5A258A85-D657-4C19-B735-129D8E47637A}" srcOrd="1" destOrd="0" parTransId="{192ECB71-35E9-4ED2-91B6-F68D9D8D5108}" sibTransId="{7F9FC40E-A19C-49FD-9D86-7DC917CC05AA}"/>
    <dgm:cxn modelId="{65A5B777-4BD2-42CE-8F55-0ED4E637D8C4}" type="presOf" srcId="{FBC8793B-6325-4128-9A2D-8A1A6F9C6EA1}" destId="{92DB5CC8-A71E-4180-A90B-F892FFA88A5F}" srcOrd="1" destOrd="0" presId="urn:microsoft.com/office/officeart/2005/8/layout/vProcess5"/>
    <dgm:cxn modelId="{7663A859-6191-4B7B-9D12-3AE68076ED09}" type="presOf" srcId="{02618B3D-6D3B-4B27-8762-9533A7CDEFA6}" destId="{F8313890-9994-407B-85C9-EEC6A7B94F08}" srcOrd="0" destOrd="0" presId="urn:microsoft.com/office/officeart/2005/8/layout/vProcess5"/>
    <dgm:cxn modelId="{C628E197-A424-42B5-AAD4-A5AEC7190334}" type="presOf" srcId="{5A258A85-D657-4C19-B735-129D8E47637A}" destId="{36186E64-8396-42E0-9881-5FC72183F67A}" srcOrd="0" destOrd="0" presId="urn:microsoft.com/office/officeart/2005/8/layout/vProcess5"/>
    <dgm:cxn modelId="{D2524F9A-8937-4A13-9E74-C4C313356613}" type="presOf" srcId="{E3281E93-DFBB-401A-A83E-083312A046A6}" destId="{0F576ACA-FE78-48E6-AF58-68289C8397A8}" srcOrd="0" destOrd="0" presId="urn:microsoft.com/office/officeart/2005/8/layout/vProcess5"/>
    <dgm:cxn modelId="{6684C8A5-AB21-4B3A-94EE-2F0BF9889630}" srcId="{02618B3D-6D3B-4B27-8762-9533A7CDEFA6}" destId="{FBC8793B-6325-4128-9A2D-8A1A6F9C6EA1}" srcOrd="4" destOrd="0" parTransId="{E3B17653-FE7B-4E17-BB7E-A86F4D6E6220}" sibTransId="{E94C7322-52A9-4A4F-A965-EAF4F6E8DA60}"/>
    <dgm:cxn modelId="{3B600FA6-A069-4FB3-80B6-1EF2C4AB461A}" srcId="{02618B3D-6D3B-4B27-8762-9533A7CDEFA6}" destId="{C95AF5F4-A6DA-4C8F-B807-408684BA13E9}" srcOrd="0" destOrd="0" parTransId="{9FDE1AA3-19D8-4FBB-B22B-30BD7CE7663A}" sibTransId="{FC998288-9B33-41BB-9AB8-A417CAE7B3C3}"/>
    <dgm:cxn modelId="{17E0CEA9-5471-4C69-98D4-86B5FB28C010}" type="presOf" srcId="{DC2336A0-D86D-400F-857B-90D3CF9156FC}" destId="{D2D30E00-87A9-46A3-A3E2-2E70F01F71C7}" srcOrd="1" destOrd="0" presId="urn:microsoft.com/office/officeart/2005/8/layout/vProcess5"/>
    <dgm:cxn modelId="{31B0CEB9-8F4C-4263-9964-B919A32700ED}" type="presOf" srcId="{C95AF5F4-A6DA-4C8F-B807-408684BA13E9}" destId="{2F7C7611-8629-48A0-9818-3DA826AF4305}" srcOrd="0" destOrd="0" presId="urn:microsoft.com/office/officeart/2005/8/layout/vProcess5"/>
    <dgm:cxn modelId="{D06827BC-DC39-4256-8905-33B50C402D55}" type="presOf" srcId="{DC2336A0-D86D-400F-857B-90D3CF9156FC}" destId="{49B59FD2-E37E-4533-807D-5CE5CE8A6DDD}" srcOrd="0" destOrd="0" presId="urn:microsoft.com/office/officeart/2005/8/layout/vProcess5"/>
    <dgm:cxn modelId="{1DC890FA-EA9A-40A1-B9B0-B715A6BB733B}" type="presOf" srcId="{FBC8793B-6325-4128-9A2D-8A1A6F9C6EA1}" destId="{97A71C0C-03D2-48E2-91A6-1AC6452B065D}" srcOrd="0" destOrd="0" presId="urn:microsoft.com/office/officeart/2005/8/layout/vProcess5"/>
    <dgm:cxn modelId="{0D663F8E-D63C-4325-B9F7-96F7F788702C}" type="presParOf" srcId="{F8313890-9994-407B-85C9-EEC6A7B94F08}" destId="{47829FF9-4957-434A-89CE-4C110CA22105}" srcOrd="0" destOrd="0" presId="urn:microsoft.com/office/officeart/2005/8/layout/vProcess5"/>
    <dgm:cxn modelId="{5E9E9E5E-BB78-45B5-9E43-335FF6A497E4}" type="presParOf" srcId="{F8313890-9994-407B-85C9-EEC6A7B94F08}" destId="{2F7C7611-8629-48A0-9818-3DA826AF4305}" srcOrd="1" destOrd="0" presId="urn:microsoft.com/office/officeart/2005/8/layout/vProcess5"/>
    <dgm:cxn modelId="{F89FB2E3-FAF8-4817-8231-534CCC74DBD4}" type="presParOf" srcId="{F8313890-9994-407B-85C9-EEC6A7B94F08}" destId="{36186E64-8396-42E0-9881-5FC72183F67A}" srcOrd="2" destOrd="0" presId="urn:microsoft.com/office/officeart/2005/8/layout/vProcess5"/>
    <dgm:cxn modelId="{6698E921-203E-4587-8EAD-63C8FFB113E3}" type="presParOf" srcId="{F8313890-9994-407B-85C9-EEC6A7B94F08}" destId="{B303E2AF-6105-4A80-8B92-F4C28E7E2531}" srcOrd="3" destOrd="0" presId="urn:microsoft.com/office/officeart/2005/8/layout/vProcess5"/>
    <dgm:cxn modelId="{09E5CA76-24FB-4151-9FFA-1197D6B557D9}" type="presParOf" srcId="{F8313890-9994-407B-85C9-EEC6A7B94F08}" destId="{49B59FD2-E37E-4533-807D-5CE5CE8A6DDD}" srcOrd="4" destOrd="0" presId="urn:microsoft.com/office/officeart/2005/8/layout/vProcess5"/>
    <dgm:cxn modelId="{0DF0B679-A12D-4E03-AD34-9BD9024DB0BF}" type="presParOf" srcId="{F8313890-9994-407B-85C9-EEC6A7B94F08}" destId="{97A71C0C-03D2-48E2-91A6-1AC6452B065D}" srcOrd="5" destOrd="0" presId="urn:microsoft.com/office/officeart/2005/8/layout/vProcess5"/>
    <dgm:cxn modelId="{C0F82C3D-0A03-428C-8BCA-727A89AEB1BA}" type="presParOf" srcId="{F8313890-9994-407B-85C9-EEC6A7B94F08}" destId="{9DBF52D8-F1A8-4C1B-B921-85819113634B}" srcOrd="6" destOrd="0" presId="urn:microsoft.com/office/officeart/2005/8/layout/vProcess5"/>
    <dgm:cxn modelId="{266C3E0B-C052-41EC-8639-A66B3EBE19BC}" type="presParOf" srcId="{F8313890-9994-407B-85C9-EEC6A7B94F08}" destId="{1CC94039-0D90-43A5-AFE3-18E40AC5EDB3}" srcOrd="7" destOrd="0" presId="urn:microsoft.com/office/officeart/2005/8/layout/vProcess5"/>
    <dgm:cxn modelId="{7771DBC7-C69F-49FD-8799-FA1381BF3A74}" type="presParOf" srcId="{F8313890-9994-407B-85C9-EEC6A7B94F08}" destId="{82813CFB-D395-4060-A44D-2581C9F6B271}" srcOrd="8" destOrd="0" presId="urn:microsoft.com/office/officeart/2005/8/layout/vProcess5"/>
    <dgm:cxn modelId="{1B9C7013-C090-4399-B6DA-2AC3FA0F9E34}" type="presParOf" srcId="{F8313890-9994-407B-85C9-EEC6A7B94F08}" destId="{0F576ACA-FE78-48E6-AF58-68289C8397A8}" srcOrd="9" destOrd="0" presId="urn:microsoft.com/office/officeart/2005/8/layout/vProcess5"/>
    <dgm:cxn modelId="{1D986B61-C326-49B8-B978-FD6D165B3C92}" type="presParOf" srcId="{F8313890-9994-407B-85C9-EEC6A7B94F08}" destId="{5C970324-A914-4BD1-BCA3-786F99B43B8D}" srcOrd="10" destOrd="0" presId="urn:microsoft.com/office/officeart/2005/8/layout/vProcess5"/>
    <dgm:cxn modelId="{2E18FA5B-701B-4B77-A53A-BF64AABF8B3F}" type="presParOf" srcId="{F8313890-9994-407B-85C9-EEC6A7B94F08}" destId="{193D9342-2B25-4D0A-A767-7D3BB37E9626}" srcOrd="11" destOrd="0" presId="urn:microsoft.com/office/officeart/2005/8/layout/vProcess5"/>
    <dgm:cxn modelId="{F5340930-1078-4CE0-AC01-9F07699FAB4C}" type="presParOf" srcId="{F8313890-9994-407B-85C9-EEC6A7B94F08}" destId="{3FC9698F-3F67-472F-8EE7-FD1C6887940E}" srcOrd="12" destOrd="0" presId="urn:microsoft.com/office/officeart/2005/8/layout/vProcess5"/>
    <dgm:cxn modelId="{F7017B81-5C06-433B-8B1A-A821B1CCDE2A}" type="presParOf" srcId="{F8313890-9994-407B-85C9-EEC6A7B94F08}" destId="{D2D30E00-87A9-46A3-A3E2-2E70F01F71C7}" srcOrd="13" destOrd="0" presId="urn:microsoft.com/office/officeart/2005/8/layout/vProcess5"/>
    <dgm:cxn modelId="{EFC54F09-912C-415F-B6F0-8C540D9DECB3}" type="presParOf" srcId="{F8313890-9994-407B-85C9-EEC6A7B94F08}" destId="{92DB5CC8-A71E-4180-A90B-F892FFA88A5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C7611-8629-48A0-9818-3DA826AF4305}">
      <dsp:nvSpPr>
        <dsp:cNvPr id="0" name=""/>
        <dsp:cNvSpPr/>
      </dsp:nvSpPr>
      <dsp:spPr>
        <a:xfrm>
          <a:off x="0" y="0"/>
          <a:ext cx="8874607" cy="11760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Dzisiejsze dialekty ludowe różnią się od języka ogólnego zarówno wymową np.</a:t>
          </a:r>
        </a:p>
      </dsp:txBody>
      <dsp:txXfrm>
        <a:off x="34444" y="34444"/>
        <a:ext cx="7468015" cy="1107115"/>
      </dsp:txXfrm>
    </dsp:sp>
    <dsp:sp modelId="{36186E64-8396-42E0-9881-5FC72183F67A}">
      <dsp:nvSpPr>
        <dsp:cNvPr id="0" name=""/>
        <dsp:cNvSpPr/>
      </dsp:nvSpPr>
      <dsp:spPr>
        <a:xfrm>
          <a:off x="662714" y="1339337"/>
          <a:ext cx="8874607" cy="1176003"/>
        </a:xfrm>
        <a:prstGeom prst="roundRect">
          <a:avLst>
            <a:gd name="adj" fmla="val 10000"/>
          </a:avLst>
        </a:prstGeom>
        <a:solidFill>
          <a:schemeClr val="accent2">
            <a:hueOff val="632483"/>
            <a:satOff val="-11966"/>
            <a:lumOff val="-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istnieniem samogłosek pośrednich między </a:t>
          </a:r>
          <a:r>
            <a:rPr lang="en-US" sz="2300" i="1" kern="1200"/>
            <a:t>a</a:t>
          </a:r>
          <a:r>
            <a:rPr lang="en-US" sz="2300" kern="1200"/>
            <a:t> i </a:t>
          </a:r>
          <a:r>
            <a:rPr lang="en-US" sz="2300" i="1" kern="1200"/>
            <a:t>o</a:t>
          </a:r>
          <a:r>
            <a:rPr lang="en-US" sz="2300" kern="1200"/>
            <a:t>, </a:t>
          </a:r>
          <a:r>
            <a:rPr lang="en-US" sz="2300" i="1" kern="1200"/>
            <a:t>e</a:t>
          </a:r>
          <a:r>
            <a:rPr lang="en-US" sz="2300" kern="1200"/>
            <a:t> i </a:t>
          </a:r>
          <a:r>
            <a:rPr lang="en-US" sz="2300" i="1" kern="1200"/>
            <a:t>i</a:t>
          </a:r>
          <a:r>
            <a:rPr lang="en-US" sz="2300" kern="1200"/>
            <a:t> — </a:t>
          </a:r>
          <a:r>
            <a:rPr lang="en-US" sz="2300" i="1" kern="1200"/>
            <a:t>paon</a:t>
          </a:r>
          <a:r>
            <a:rPr lang="en-US" sz="2300" kern="1200"/>
            <a:t>, </a:t>
          </a:r>
          <a:r>
            <a:rPr lang="en-US" sz="2300" i="1" kern="1200"/>
            <a:t>mleiko</a:t>
          </a:r>
          <a:r>
            <a:rPr lang="en-US" sz="2300" kern="1200"/>
            <a:t>, mazurzenie),</a:t>
          </a:r>
        </a:p>
      </dsp:txBody>
      <dsp:txXfrm>
        <a:off x="697158" y="1373781"/>
        <a:ext cx="7378602" cy="1107115"/>
      </dsp:txXfrm>
    </dsp:sp>
    <dsp:sp modelId="{B303E2AF-6105-4A80-8B92-F4C28E7E2531}">
      <dsp:nvSpPr>
        <dsp:cNvPr id="0" name=""/>
        <dsp:cNvSpPr/>
      </dsp:nvSpPr>
      <dsp:spPr>
        <a:xfrm>
          <a:off x="1325428" y="2678675"/>
          <a:ext cx="8874607" cy="1176003"/>
        </a:xfrm>
        <a:prstGeom prst="roundRect">
          <a:avLst>
            <a:gd name="adj" fmla="val 10000"/>
          </a:avLst>
        </a:prstGeom>
        <a:solidFill>
          <a:schemeClr val="accent2">
            <a:hueOff val="1264967"/>
            <a:satOff val="-23931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fleksją (formy </a:t>
          </a:r>
          <a:r>
            <a:rPr lang="en-US" sz="2300" i="1" kern="1200"/>
            <a:t>choćta</a:t>
          </a:r>
          <a:r>
            <a:rPr lang="en-US" sz="2300" kern="1200"/>
            <a:t>, </a:t>
          </a:r>
          <a:r>
            <a:rPr lang="en-US" sz="2300" i="1" kern="1200"/>
            <a:t>zrobim</a:t>
          </a:r>
          <a:r>
            <a:rPr lang="en-US" sz="2300" kern="1200"/>
            <a:t>, </a:t>
          </a:r>
          <a:r>
            <a:rPr lang="en-US" sz="2300" i="1" kern="1200"/>
            <a:t>chłopakewi</a:t>
          </a:r>
          <a:r>
            <a:rPr lang="en-US" sz="2300" kern="1200"/>
            <a:t>, </a:t>
          </a:r>
          <a:r>
            <a:rPr lang="en-US" sz="2300" i="1" kern="1200"/>
            <a:t>myszów</a:t>
          </a:r>
          <a:r>
            <a:rPr lang="en-US" sz="2300" kern="1200"/>
            <a:t>) </a:t>
          </a:r>
        </a:p>
      </dsp:txBody>
      <dsp:txXfrm>
        <a:off x="1359872" y="2713119"/>
        <a:ext cx="7378602" cy="1107115"/>
      </dsp:txXfrm>
    </dsp:sp>
    <dsp:sp modelId="{49B59FD2-E37E-4533-807D-5CE5CE8A6DDD}">
      <dsp:nvSpPr>
        <dsp:cNvPr id="0" name=""/>
        <dsp:cNvSpPr/>
      </dsp:nvSpPr>
      <dsp:spPr>
        <a:xfrm>
          <a:off x="1988142" y="4018012"/>
          <a:ext cx="8874607" cy="1176003"/>
        </a:xfrm>
        <a:prstGeom prst="roundRect">
          <a:avLst>
            <a:gd name="adj" fmla="val 10000"/>
          </a:avLst>
        </a:prstGeom>
        <a:solidFill>
          <a:schemeClr val="accent2">
            <a:hueOff val="1897450"/>
            <a:satOff val="-35897"/>
            <a:lumOff val="-25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składnią oraz zasobem słownictwa (np. bogactwo słownictwa związanego z pracą na roli, realiami wiejskimi czy obrzędami), </a:t>
          </a:r>
        </a:p>
      </dsp:txBody>
      <dsp:txXfrm>
        <a:off x="2022586" y="4052456"/>
        <a:ext cx="7378602" cy="1107115"/>
      </dsp:txXfrm>
    </dsp:sp>
    <dsp:sp modelId="{97A71C0C-03D2-48E2-91A6-1AC6452B065D}">
      <dsp:nvSpPr>
        <dsp:cNvPr id="0" name=""/>
        <dsp:cNvSpPr/>
      </dsp:nvSpPr>
      <dsp:spPr>
        <a:xfrm>
          <a:off x="2650856" y="5357350"/>
          <a:ext cx="8874607" cy="1176003"/>
        </a:xfrm>
        <a:prstGeom prst="roundRect">
          <a:avLst>
            <a:gd name="adj" fmla="val 10000"/>
          </a:avLst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zakresem użycia środków słowotwórczych (np. większą rozmaitością form zdrobniałych).​</a:t>
          </a:r>
        </a:p>
      </dsp:txBody>
      <dsp:txXfrm>
        <a:off x="2685300" y="5391794"/>
        <a:ext cx="7378602" cy="1107115"/>
      </dsp:txXfrm>
    </dsp:sp>
    <dsp:sp modelId="{9DBF52D8-F1A8-4C1B-B921-85819113634B}">
      <dsp:nvSpPr>
        <dsp:cNvPr id="0" name=""/>
        <dsp:cNvSpPr/>
      </dsp:nvSpPr>
      <dsp:spPr>
        <a:xfrm>
          <a:off x="8110204" y="859136"/>
          <a:ext cx="764402" cy="76440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2194" y="859136"/>
        <a:ext cx="420422" cy="575213"/>
      </dsp:txXfrm>
    </dsp:sp>
    <dsp:sp modelId="{1CC94039-0D90-43A5-AFE3-18E40AC5EDB3}">
      <dsp:nvSpPr>
        <dsp:cNvPr id="0" name=""/>
        <dsp:cNvSpPr/>
      </dsp:nvSpPr>
      <dsp:spPr>
        <a:xfrm>
          <a:off x="8772919" y="2198473"/>
          <a:ext cx="764402" cy="76440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174712"/>
            <a:satOff val="-19832"/>
            <a:lumOff val="-123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174712"/>
              <a:satOff val="-19832"/>
              <a:lumOff val="-1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944909" y="2198473"/>
        <a:ext cx="420422" cy="575213"/>
      </dsp:txXfrm>
    </dsp:sp>
    <dsp:sp modelId="{82813CFB-D395-4060-A44D-2581C9F6B271}">
      <dsp:nvSpPr>
        <dsp:cNvPr id="0" name=""/>
        <dsp:cNvSpPr/>
      </dsp:nvSpPr>
      <dsp:spPr>
        <a:xfrm>
          <a:off x="9435633" y="3518211"/>
          <a:ext cx="764402" cy="76440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349425"/>
            <a:satOff val="-39664"/>
            <a:lumOff val="-247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349425"/>
              <a:satOff val="-39664"/>
              <a:lumOff val="-24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607623" y="3518211"/>
        <a:ext cx="420422" cy="575213"/>
      </dsp:txXfrm>
    </dsp:sp>
    <dsp:sp modelId="{0F576ACA-FE78-48E6-AF58-68289C8397A8}">
      <dsp:nvSpPr>
        <dsp:cNvPr id="0" name=""/>
        <dsp:cNvSpPr/>
      </dsp:nvSpPr>
      <dsp:spPr>
        <a:xfrm>
          <a:off x="10098347" y="4870615"/>
          <a:ext cx="764402" cy="76440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524137"/>
            <a:satOff val="-59496"/>
            <a:lumOff val="-370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524137"/>
              <a:satOff val="-59496"/>
              <a:lumOff val="-37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70337" y="4870615"/>
        <a:ext cx="420422" cy="575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2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1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4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8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5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0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8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7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8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3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ncyklopedia.pwn.pl/haslo/Polska-Jezyk;4575053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pl-PL" dirty="0">
                <a:solidFill>
                  <a:schemeClr val="tx1"/>
                </a:solidFill>
                <a:ea typeface="Source Sans Pro SemiBold"/>
              </a:rPr>
              <a:t>Język polski i nasze bogactwo kulturowe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endParaRPr lang="pl-PL" sz="2000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21A7E3B2-653D-47CA-985C-0EA036324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016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8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4CD7303-E494-44E8-9582-C5E4AAF6E2D7}"/>
              </a:ext>
            </a:extLst>
          </p:cNvPr>
          <p:cNvSpPr txBox="1"/>
          <p:nvPr/>
        </p:nvSpPr>
        <p:spPr>
          <a:xfrm>
            <a:off x="122842" y="2907514"/>
            <a:ext cx="11666909" cy="103605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err="1">
                <a:latin typeface="Times New Roman"/>
                <a:cs typeface="Times New Roman"/>
              </a:rPr>
              <a:t>Polszczyznę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końca</a:t>
            </a:r>
            <a:r>
              <a:rPr lang="en-US" sz="2800" dirty="0">
                <a:latin typeface="Times New Roman"/>
                <a:cs typeface="Times New Roman"/>
              </a:rPr>
              <a:t> XX w. </a:t>
            </a:r>
            <a:r>
              <a:rPr lang="en-US" sz="2800" err="1">
                <a:latin typeface="Times New Roman"/>
                <a:cs typeface="Times New Roman"/>
              </a:rPr>
              <a:t>charakteryzują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tendencje</a:t>
            </a:r>
            <a:r>
              <a:rPr lang="en-US" sz="2800" dirty="0">
                <a:latin typeface="Times New Roman"/>
                <a:cs typeface="Times New Roman"/>
              </a:rPr>
              <a:t> do </a:t>
            </a:r>
            <a:r>
              <a:rPr lang="en-US" sz="2800" err="1">
                <a:latin typeface="Times New Roman"/>
                <a:cs typeface="Times New Roman"/>
              </a:rPr>
              <a:t>ekonomiczności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środków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językowych</a:t>
            </a:r>
            <a:r>
              <a:rPr lang="en-US" sz="2800" dirty="0">
                <a:latin typeface="Times New Roman"/>
                <a:cs typeface="Times New Roman"/>
              </a:rPr>
              <a:t> np:</a:t>
            </a:r>
          </a:p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i="1" dirty="0" err="1">
                <a:latin typeface="Times New Roman"/>
                <a:cs typeface="Times New Roman"/>
              </a:rPr>
              <a:t>motorówka</a:t>
            </a:r>
            <a:r>
              <a:rPr lang="en-US" sz="2800" dirty="0">
                <a:latin typeface="Times New Roman"/>
                <a:cs typeface="Times New Roman"/>
              </a:rPr>
              <a:t> '</a:t>
            </a:r>
            <a:r>
              <a:rPr lang="en-US" sz="2800" dirty="0" err="1">
                <a:latin typeface="Times New Roman"/>
                <a:cs typeface="Times New Roman"/>
              </a:rPr>
              <a:t>łódź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motorowa</a:t>
            </a:r>
            <a:r>
              <a:rPr lang="en-US" sz="2800" dirty="0">
                <a:latin typeface="Times New Roman"/>
                <a:cs typeface="Times New Roman"/>
              </a:rPr>
              <a:t>', </a:t>
            </a:r>
          </a:p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i="1" dirty="0">
                <a:latin typeface="Times New Roman"/>
                <a:cs typeface="Times New Roman"/>
              </a:rPr>
              <a:t>gest </a:t>
            </a:r>
            <a:r>
              <a:rPr lang="en-US" sz="2800" i="1" dirty="0" err="1">
                <a:latin typeface="Times New Roman"/>
                <a:cs typeface="Times New Roman"/>
              </a:rPr>
              <a:t>grzecznościowy</a:t>
            </a:r>
            <a:r>
              <a:rPr lang="en-US" sz="2800" dirty="0">
                <a:latin typeface="Times New Roman"/>
                <a:cs typeface="Times New Roman"/>
              </a:rPr>
              <a:t> 'gest </a:t>
            </a:r>
            <a:r>
              <a:rPr lang="en-US" sz="2800" dirty="0" err="1">
                <a:latin typeface="Times New Roman"/>
                <a:cs typeface="Times New Roman"/>
              </a:rPr>
              <a:t>uczyniony</a:t>
            </a:r>
            <a:r>
              <a:rPr lang="en-US" sz="2800" dirty="0">
                <a:latin typeface="Times New Roman"/>
                <a:cs typeface="Times New Roman"/>
              </a:rPr>
              <a:t> z </a:t>
            </a:r>
            <a:r>
              <a:rPr lang="en-US" sz="2800" dirty="0" err="1">
                <a:latin typeface="Times New Roman"/>
                <a:cs typeface="Times New Roman"/>
              </a:rPr>
              <a:t>grzeczności</a:t>
            </a:r>
            <a:r>
              <a:rPr lang="en-US" sz="2800" dirty="0">
                <a:latin typeface="Times New Roman"/>
                <a:cs typeface="Times New Roman"/>
              </a:rPr>
              <a:t>'; </a:t>
            </a:r>
          </a:p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err="1">
                <a:latin typeface="Times New Roman"/>
                <a:cs typeface="Times New Roman"/>
              </a:rPr>
              <a:t>powstawanie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skrótowców</a:t>
            </a:r>
            <a:r>
              <a:rPr lang="en-US" sz="2800" dirty="0">
                <a:latin typeface="Times New Roman"/>
                <a:cs typeface="Times New Roman"/>
              </a:rPr>
              <a:t>, np. </a:t>
            </a:r>
            <a:r>
              <a:rPr lang="en-US" sz="2800" i="1" dirty="0">
                <a:latin typeface="Times New Roman"/>
                <a:cs typeface="Times New Roman"/>
              </a:rPr>
              <a:t>PKP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PAN</a:t>
            </a:r>
            <a:r>
              <a:rPr lang="en-US" sz="2800" dirty="0">
                <a:latin typeface="Times New Roman"/>
                <a:cs typeface="Times New Roman"/>
              </a:rPr>
              <a:t>), do </a:t>
            </a:r>
            <a:r>
              <a:rPr lang="en-US" sz="2800" err="1">
                <a:latin typeface="Times New Roman"/>
                <a:cs typeface="Times New Roman"/>
              </a:rPr>
              <a:t>precyzji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err="1">
                <a:latin typeface="Times New Roman"/>
                <a:cs typeface="Times New Roman"/>
              </a:rPr>
              <a:t>wyrazistości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semantycznej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struktur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wyrazowych</a:t>
            </a:r>
            <a:r>
              <a:rPr lang="en-US" sz="2800" dirty="0">
                <a:latin typeface="Times New Roman"/>
                <a:cs typeface="Times New Roman"/>
              </a:rPr>
              <a:t> np:</a:t>
            </a:r>
          </a:p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/>
                <a:cs typeface="Times New Roman"/>
              </a:rPr>
              <a:t>  </a:t>
            </a:r>
            <a:r>
              <a:rPr lang="en-US" sz="2800" err="1">
                <a:latin typeface="Times New Roman"/>
                <a:cs typeface="Times New Roman"/>
              </a:rPr>
              <a:t>Końcówka</a:t>
            </a:r>
            <a:endParaRPr lang="en-US" sz="2800">
              <a:latin typeface="Times New Roman"/>
              <a:cs typeface="Times New Roman"/>
            </a:endParaRPr>
          </a:p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i="1" dirty="0">
                <a:latin typeface="Times New Roman"/>
                <a:cs typeface="Times New Roman"/>
              </a:rPr>
              <a:t>-</a:t>
            </a:r>
            <a:r>
              <a:rPr lang="en-US" sz="2800" i="1" err="1">
                <a:latin typeface="Times New Roman"/>
                <a:cs typeface="Times New Roman"/>
              </a:rPr>
              <a:t>acz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err="1">
                <a:latin typeface="Times New Roman"/>
                <a:cs typeface="Times New Roman"/>
              </a:rPr>
              <a:t>służy</a:t>
            </a:r>
            <a:r>
              <a:rPr lang="en-US" sz="2800" dirty="0">
                <a:latin typeface="Times New Roman"/>
                <a:cs typeface="Times New Roman"/>
              </a:rPr>
              <a:t> do </a:t>
            </a:r>
            <a:r>
              <a:rPr lang="en-US" sz="2800" err="1">
                <a:latin typeface="Times New Roman"/>
                <a:cs typeface="Times New Roman"/>
              </a:rPr>
              <a:t>tworzenia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nazw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wykonawców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czynności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</a:p>
          <a:p>
            <a:pPr indent="-2286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/>
                <a:cs typeface="Times New Roman"/>
              </a:rPr>
              <a:t>-</a:t>
            </a:r>
            <a:r>
              <a:rPr lang="en-US" sz="2800" i="1" err="1">
                <a:latin typeface="Times New Roman"/>
                <a:cs typeface="Times New Roman"/>
              </a:rPr>
              <a:t>arka</a:t>
            </a:r>
            <a:r>
              <a:rPr lang="en-US" sz="2800" dirty="0">
                <a:latin typeface="Times New Roman"/>
                <a:cs typeface="Times New Roman"/>
              </a:rPr>
              <a:t> do </a:t>
            </a:r>
            <a:r>
              <a:rPr lang="en-US" sz="2800" err="1">
                <a:latin typeface="Times New Roman"/>
                <a:cs typeface="Times New Roman"/>
              </a:rPr>
              <a:t>urabiania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nazw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maszyn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err="1">
                <a:latin typeface="Times New Roman"/>
                <a:cs typeface="Times New Roman"/>
              </a:rPr>
              <a:t>urządzeń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mechanicznych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err="1">
                <a:latin typeface="Times New Roman"/>
                <a:cs typeface="Times New Roman"/>
              </a:rPr>
              <a:t>oraz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tworzenie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złożeń</a:t>
            </a:r>
            <a:r>
              <a:rPr lang="en-US" sz="2800" dirty="0">
                <a:latin typeface="Times New Roman"/>
                <a:cs typeface="Times New Roman"/>
              </a:rPr>
              <a:t>: </a:t>
            </a:r>
            <a:r>
              <a:rPr lang="en-US" sz="2800" i="1" err="1">
                <a:latin typeface="Times New Roman"/>
                <a:cs typeface="Times New Roman"/>
              </a:rPr>
              <a:t>krwiodawca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szybkostrzelny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dźwiękoszczelny</a:t>
            </a:r>
            <a:r>
              <a:rPr lang="en-US" sz="2800" dirty="0">
                <a:latin typeface="Times New Roman"/>
                <a:cs typeface="Times New Roman"/>
              </a:rPr>
              <a:t>), a </a:t>
            </a:r>
            <a:r>
              <a:rPr lang="en-US" sz="2800" err="1">
                <a:latin typeface="Times New Roman"/>
                <a:cs typeface="Times New Roman"/>
              </a:rPr>
              <a:t>także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szerzenia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się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konstrukcji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analogicznych</a:t>
            </a:r>
            <a:r>
              <a:rPr lang="en-US" sz="2800" dirty="0">
                <a:latin typeface="Times New Roman"/>
                <a:cs typeface="Times New Roman"/>
              </a:rPr>
              <a:t> (np. </a:t>
            </a:r>
            <a:r>
              <a:rPr lang="en-US" sz="2800" err="1">
                <a:latin typeface="Times New Roman"/>
                <a:cs typeface="Times New Roman"/>
              </a:rPr>
              <a:t>na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wzór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rzeczownika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i="1" err="1">
                <a:latin typeface="Times New Roman"/>
                <a:cs typeface="Times New Roman"/>
              </a:rPr>
              <a:t>drzewostan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err="1">
                <a:latin typeface="Times New Roman"/>
                <a:cs typeface="Times New Roman"/>
              </a:rPr>
              <a:t>powstały</a:t>
            </a:r>
            <a:r>
              <a:rPr lang="en-US" sz="2800" dirty="0">
                <a:latin typeface="Times New Roman"/>
                <a:cs typeface="Times New Roman"/>
              </a:rPr>
              <a:t>: </a:t>
            </a:r>
            <a:r>
              <a:rPr lang="en-US" sz="2800" i="1" err="1">
                <a:latin typeface="Times New Roman"/>
                <a:cs typeface="Times New Roman"/>
              </a:rPr>
              <a:t>trawostan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krzewostan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glebostan</a:t>
            </a:r>
            <a:r>
              <a:rPr lang="en-US" sz="2800" dirty="0">
                <a:latin typeface="Times New Roman"/>
                <a:cs typeface="Times New Roman"/>
              </a:rPr>
              <a:t>). </a:t>
            </a:r>
          </a:p>
        </p:txBody>
      </p:sp>
    </p:spTree>
    <p:extLst>
      <p:ext uri="{BB962C8B-B14F-4D97-AF65-F5344CB8AC3E}">
        <p14:creationId xmlns:p14="http://schemas.microsoft.com/office/powerpoint/2010/main" val="405766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2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91E6F90-3861-439F-A5A9-FB09C67F3349}"/>
              </a:ext>
            </a:extLst>
          </p:cNvPr>
          <p:cNvSpPr txBox="1"/>
          <p:nvPr/>
        </p:nvSpPr>
        <p:spPr>
          <a:xfrm>
            <a:off x="259942" y="881212"/>
            <a:ext cx="11844869" cy="538312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800" dirty="0" err="1">
                <a:latin typeface="Times New Roman"/>
                <a:cs typeface="Times New Roman"/>
              </a:rPr>
              <a:t>Polszczyzna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przechowała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informacje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kulturalne</a:t>
            </a:r>
            <a:r>
              <a:rPr lang="en-US" sz="2800" dirty="0">
                <a:latin typeface="Times New Roman"/>
                <a:cs typeface="Times New Roman"/>
              </a:rPr>
              <a:t> o </a:t>
            </a:r>
            <a:r>
              <a:rPr lang="en-US" sz="2800" dirty="0" err="1">
                <a:latin typeface="Times New Roman"/>
                <a:cs typeface="Times New Roman"/>
              </a:rPr>
              <a:t>historii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obyczajach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Polaków</a:t>
            </a:r>
            <a:r>
              <a:rPr lang="en-US" sz="2800" dirty="0">
                <a:latin typeface="Times New Roman"/>
                <a:cs typeface="Times New Roman"/>
              </a:rPr>
              <a:t>, o </a:t>
            </a:r>
            <a:r>
              <a:rPr lang="en-US" sz="2800" dirty="0" err="1">
                <a:latin typeface="Times New Roman"/>
                <a:cs typeface="Times New Roman"/>
              </a:rPr>
              <a:t>wartościach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przez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nich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uznawanych</a:t>
            </a:r>
            <a:r>
              <a:rPr lang="en-US" sz="2800" dirty="0">
                <a:latin typeface="Times New Roman"/>
                <a:cs typeface="Times New Roman"/>
              </a:rPr>
              <a:t>; np. </a:t>
            </a:r>
            <a:endParaRPr lang="pl-PL"/>
          </a:p>
          <a:p>
            <a:pPr indent="-22860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err="1">
                <a:latin typeface="Times New Roman"/>
                <a:cs typeface="Times New Roman"/>
              </a:rPr>
              <a:t>informacje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zawarte</a:t>
            </a:r>
            <a:r>
              <a:rPr lang="en-US" sz="2800" dirty="0">
                <a:latin typeface="Times New Roman"/>
                <a:cs typeface="Times New Roman"/>
              </a:rPr>
              <a:t>: w </a:t>
            </a:r>
            <a:r>
              <a:rPr lang="en-US" sz="2800" err="1">
                <a:latin typeface="Times New Roman"/>
                <a:cs typeface="Times New Roman"/>
              </a:rPr>
              <a:t>słowach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i="1" err="1">
                <a:latin typeface="Times New Roman"/>
                <a:cs typeface="Times New Roman"/>
              </a:rPr>
              <a:t>szlachetny</a:t>
            </a:r>
            <a:r>
              <a:rPr lang="en-US" sz="2800" dirty="0">
                <a:latin typeface="Times New Roman"/>
                <a:cs typeface="Times New Roman"/>
              </a:rPr>
              <a:t> : </a:t>
            </a:r>
            <a:r>
              <a:rPr lang="en-US" sz="2800" i="1" err="1">
                <a:latin typeface="Times New Roman"/>
                <a:cs typeface="Times New Roman"/>
              </a:rPr>
              <a:t>szlachta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pożegnać</a:t>
            </a:r>
            <a:r>
              <a:rPr lang="en-US" sz="2800" dirty="0">
                <a:latin typeface="Times New Roman"/>
                <a:cs typeface="Times New Roman"/>
              </a:rPr>
              <a:t> : </a:t>
            </a:r>
            <a:r>
              <a:rPr lang="en-US" sz="2800" i="1" err="1">
                <a:latin typeface="Times New Roman"/>
                <a:cs typeface="Times New Roman"/>
              </a:rPr>
              <a:t>zrobić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znak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krzyża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zboże</a:t>
            </a:r>
            <a:r>
              <a:rPr lang="en-US" sz="2800" dirty="0">
                <a:latin typeface="Times New Roman"/>
                <a:cs typeface="Times New Roman"/>
              </a:rPr>
              <a:t> : </a:t>
            </a:r>
            <a:r>
              <a:rPr lang="en-US" sz="2800" i="1" err="1">
                <a:latin typeface="Times New Roman"/>
                <a:cs typeface="Times New Roman"/>
              </a:rPr>
              <a:t>bogactwo</a:t>
            </a:r>
            <a:r>
              <a:rPr lang="en-US" sz="2800" dirty="0">
                <a:latin typeface="Times New Roman"/>
                <a:cs typeface="Times New Roman"/>
              </a:rPr>
              <a:t>; </a:t>
            </a:r>
          </a:p>
          <a:p>
            <a:pPr indent="-22860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/>
                <a:cs typeface="Times New Roman"/>
              </a:rPr>
              <a:t>we </a:t>
            </a:r>
            <a:r>
              <a:rPr lang="en-US" sz="2800" err="1">
                <a:latin typeface="Times New Roman"/>
                <a:cs typeface="Times New Roman"/>
              </a:rPr>
              <a:t>frazeologizmach</a:t>
            </a:r>
            <a:r>
              <a:rPr lang="en-US" sz="2800" dirty="0">
                <a:latin typeface="Times New Roman"/>
                <a:cs typeface="Times New Roman"/>
              </a:rPr>
              <a:t> — </a:t>
            </a:r>
            <a:r>
              <a:rPr lang="en-US" sz="2800" i="1" err="1">
                <a:latin typeface="Times New Roman"/>
                <a:cs typeface="Times New Roman"/>
              </a:rPr>
              <a:t>prosto</a:t>
            </a:r>
            <a:r>
              <a:rPr lang="en-US" sz="2800" i="1" dirty="0">
                <a:latin typeface="Times New Roman"/>
                <a:cs typeface="Times New Roman"/>
              </a:rPr>
              <a:t> z </a:t>
            </a:r>
            <a:r>
              <a:rPr lang="en-US" sz="2800" i="1" err="1">
                <a:latin typeface="Times New Roman"/>
                <a:cs typeface="Times New Roman"/>
              </a:rPr>
              <a:t>mostu</a:t>
            </a:r>
            <a:r>
              <a:rPr lang="en-US" sz="2800" dirty="0">
                <a:latin typeface="Times New Roman"/>
                <a:cs typeface="Times New Roman"/>
              </a:rPr>
              <a:t> (</a:t>
            </a:r>
            <a:r>
              <a:rPr lang="en-US" sz="2800" i="1" dirty="0">
                <a:latin typeface="Times New Roman"/>
                <a:cs typeface="Times New Roman"/>
              </a:rPr>
              <a:t>most</a:t>
            </a:r>
            <a:r>
              <a:rPr lang="en-US" sz="2800" dirty="0">
                <a:latin typeface="Times New Roman"/>
                <a:cs typeface="Times New Roman"/>
              </a:rPr>
              <a:t> — </a:t>
            </a:r>
            <a:r>
              <a:rPr lang="en-US" sz="2800" err="1">
                <a:latin typeface="Times New Roman"/>
                <a:cs typeface="Times New Roman"/>
              </a:rPr>
              <a:t>droga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err="1">
                <a:latin typeface="Times New Roman"/>
                <a:cs typeface="Times New Roman"/>
              </a:rPr>
              <a:t>bita</a:t>
            </a:r>
            <a:r>
              <a:rPr lang="en-US" sz="2800" dirty="0">
                <a:latin typeface="Times New Roman"/>
                <a:cs typeface="Times New Roman"/>
              </a:rPr>
              <a:t>), </a:t>
            </a:r>
            <a:r>
              <a:rPr lang="en-US" sz="2800" i="1" err="1">
                <a:latin typeface="Times New Roman"/>
                <a:cs typeface="Times New Roman"/>
              </a:rPr>
              <a:t>smalić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cholewki</a:t>
            </a:r>
            <a:r>
              <a:rPr lang="en-US" sz="2800" dirty="0">
                <a:latin typeface="Times New Roman"/>
                <a:cs typeface="Times New Roman"/>
              </a:rPr>
              <a:t>; w </a:t>
            </a:r>
            <a:r>
              <a:rPr lang="en-US" sz="2800" err="1">
                <a:latin typeface="Times New Roman"/>
                <a:cs typeface="Times New Roman"/>
              </a:rPr>
              <a:t>powiedzeniach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err="1">
                <a:latin typeface="Times New Roman"/>
                <a:cs typeface="Times New Roman"/>
              </a:rPr>
              <a:t>przysłowiach</a:t>
            </a:r>
            <a:r>
              <a:rPr lang="en-US" sz="2800" dirty="0">
                <a:latin typeface="Times New Roman"/>
                <a:cs typeface="Times New Roman"/>
              </a:rPr>
              <a:t> — </a:t>
            </a:r>
            <a:r>
              <a:rPr lang="en-US" sz="2800" i="1" dirty="0">
                <a:latin typeface="Times New Roman"/>
                <a:cs typeface="Times New Roman"/>
              </a:rPr>
              <a:t>Wart Pac </a:t>
            </a:r>
            <a:r>
              <a:rPr lang="en-US" sz="2800" i="1" err="1">
                <a:latin typeface="Times New Roman"/>
                <a:cs typeface="Times New Roman"/>
              </a:rPr>
              <a:t>pałaca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Gdzie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diabeł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nie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może</a:t>
            </a:r>
            <a:r>
              <a:rPr lang="en-US" sz="2800" i="1" dirty="0">
                <a:latin typeface="Times New Roman"/>
                <a:cs typeface="Times New Roman"/>
              </a:rPr>
              <a:t>, tam </a:t>
            </a:r>
            <a:r>
              <a:rPr lang="en-US" sz="2800" i="1" err="1">
                <a:latin typeface="Times New Roman"/>
                <a:cs typeface="Times New Roman"/>
              </a:rPr>
              <a:t>babę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err="1">
                <a:latin typeface="Times New Roman"/>
                <a:cs typeface="Times New Roman"/>
              </a:rPr>
              <a:t>pośle</a:t>
            </a:r>
            <a:r>
              <a:rPr lang="en-US" sz="28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98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19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1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2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6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7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4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5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6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7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0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1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2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3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4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5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6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7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83" name="Group 198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1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8" name="Rectangle 203">
            <a:extLst>
              <a:ext uri="{FF2B5EF4-FFF2-40B4-BE49-F238E27FC236}">
                <a16:creationId xmlns:a16="http://schemas.microsoft.com/office/drawing/2014/main" id="{420F26D3-3E8E-4DBE-990B-7E0FA20C4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5">
            <a:extLst>
              <a:ext uri="{FF2B5EF4-FFF2-40B4-BE49-F238E27FC236}">
                <a16:creationId xmlns:a16="http://schemas.microsoft.com/office/drawing/2014/main" id="{722ABC6A-2294-4E4E-AE51-D0B892F70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07" name="Freeform 5">
              <a:extLst>
                <a:ext uri="{FF2B5EF4-FFF2-40B4-BE49-F238E27FC236}">
                  <a16:creationId xmlns:a16="http://schemas.microsoft.com/office/drawing/2014/main" id="{DDED3A7D-E641-4FF2-A4DD-FF60023FB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6">
              <a:extLst>
                <a:ext uri="{FF2B5EF4-FFF2-40B4-BE49-F238E27FC236}">
                  <a16:creationId xmlns:a16="http://schemas.microsoft.com/office/drawing/2014/main" id="{7F95B9C2-76FC-4363-B454-2AE128BBE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7">
              <a:extLst>
                <a:ext uri="{FF2B5EF4-FFF2-40B4-BE49-F238E27FC236}">
                  <a16:creationId xmlns:a16="http://schemas.microsoft.com/office/drawing/2014/main" id="{F87FA20A-DBB2-42E5-AD1F-F2B048286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">
              <a:extLst>
                <a:ext uri="{FF2B5EF4-FFF2-40B4-BE49-F238E27FC236}">
                  <a16:creationId xmlns:a16="http://schemas.microsoft.com/office/drawing/2014/main" id="{A4D7A641-E7DA-46C2-9FC5-709066A02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9">
              <a:extLst>
                <a:ext uri="{FF2B5EF4-FFF2-40B4-BE49-F238E27FC236}">
                  <a16:creationId xmlns:a16="http://schemas.microsoft.com/office/drawing/2014/main" id="{B144C8FF-827E-4B26-A81B-EE069A757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0">
              <a:extLst>
                <a:ext uri="{FF2B5EF4-FFF2-40B4-BE49-F238E27FC236}">
                  <a16:creationId xmlns:a16="http://schemas.microsoft.com/office/drawing/2014/main" id="{4309F392-A669-4107-9A04-2E91DAD73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1">
              <a:extLst>
                <a:ext uri="{FF2B5EF4-FFF2-40B4-BE49-F238E27FC236}">
                  <a16:creationId xmlns:a16="http://schemas.microsoft.com/office/drawing/2014/main" id="{30A90DD8-54A4-4B06-8B29-F26D44172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2">
              <a:extLst>
                <a:ext uri="{FF2B5EF4-FFF2-40B4-BE49-F238E27FC236}">
                  <a16:creationId xmlns:a16="http://schemas.microsoft.com/office/drawing/2014/main" id="{3129F41A-3A13-435E-AB01-AC1BC405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3">
              <a:extLst>
                <a:ext uri="{FF2B5EF4-FFF2-40B4-BE49-F238E27FC236}">
                  <a16:creationId xmlns:a16="http://schemas.microsoft.com/office/drawing/2014/main" id="{F4F94EFF-6BC5-484E-BB47-344F25AA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4">
              <a:extLst>
                <a:ext uri="{FF2B5EF4-FFF2-40B4-BE49-F238E27FC236}">
                  <a16:creationId xmlns:a16="http://schemas.microsoft.com/office/drawing/2014/main" id="{6928544C-6AAA-46A8-ACC3-9E2367386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5">
              <a:extLst>
                <a:ext uri="{FF2B5EF4-FFF2-40B4-BE49-F238E27FC236}">
                  <a16:creationId xmlns:a16="http://schemas.microsoft.com/office/drawing/2014/main" id="{9BE8861D-7F1A-48F1-8D6E-70813469F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3A1607C3-2488-41F5-9F05-0BDB8E24F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7">
              <a:extLst>
                <a:ext uri="{FF2B5EF4-FFF2-40B4-BE49-F238E27FC236}">
                  <a16:creationId xmlns:a16="http://schemas.microsoft.com/office/drawing/2014/main" id="{C76259F9-A617-4C20-A516-A128B0E78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8">
              <a:extLst>
                <a:ext uri="{FF2B5EF4-FFF2-40B4-BE49-F238E27FC236}">
                  <a16:creationId xmlns:a16="http://schemas.microsoft.com/office/drawing/2014/main" id="{BE54BAF1-22B1-405F-A2AC-CDEEE99A9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318574CB-E7D0-4018-8D70-AC03BEBB5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0">
              <a:extLst>
                <a:ext uri="{FF2B5EF4-FFF2-40B4-BE49-F238E27FC236}">
                  <a16:creationId xmlns:a16="http://schemas.microsoft.com/office/drawing/2014/main" id="{7558BCFB-BCA5-41AA-87BF-C1FA85D3D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id="{1EF129C8-B506-4845-B69B-EF9B51B4C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2">
              <a:extLst>
                <a:ext uri="{FF2B5EF4-FFF2-40B4-BE49-F238E27FC236}">
                  <a16:creationId xmlns:a16="http://schemas.microsoft.com/office/drawing/2014/main" id="{90C36F2C-3D19-4A3A-BB30-8A83E2011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3">
              <a:extLst>
                <a:ext uri="{FF2B5EF4-FFF2-40B4-BE49-F238E27FC236}">
                  <a16:creationId xmlns:a16="http://schemas.microsoft.com/office/drawing/2014/main" id="{A73BD378-C2A0-4411-943F-EE57C1E8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4">
              <a:extLst>
                <a:ext uri="{FF2B5EF4-FFF2-40B4-BE49-F238E27FC236}">
                  <a16:creationId xmlns:a16="http://schemas.microsoft.com/office/drawing/2014/main" id="{C035DDCB-E85E-457F-A9D9-CEE3ED6C8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5">
              <a:extLst>
                <a:ext uri="{FF2B5EF4-FFF2-40B4-BE49-F238E27FC236}">
                  <a16:creationId xmlns:a16="http://schemas.microsoft.com/office/drawing/2014/main" id="{B2D31F78-2662-4262-B5C3-56B4A733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5" name="Group 228">
            <a:extLst>
              <a:ext uri="{FF2B5EF4-FFF2-40B4-BE49-F238E27FC236}">
                <a16:creationId xmlns:a16="http://schemas.microsoft.com/office/drawing/2014/main" id="{D239098C-7E72-4888-8711-496779E31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6912FA91-F616-456E-A0E6-08FFDCF7E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Isosceles Triangle 22">
              <a:extLst>
                <a:ext uri="{FF2B5EF4-FFF2-40B4-BE49-F238E27FC236}">
                  <a16:creationId xmlns:a16="http://schemas.microsoft.com/office/drawing/2014/main" id="{20FC58DF-B79E-40D6-A6D4-676AEFE32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99FFD69-1407-421A-8490-632440613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515EB72E-6029-48FE-8181-520EA01B8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4" r="-3" b="17166"/>
          <a:stretch/>
        </p:blipFill>
        <p:spPr>
          <a:xfrm>
            <a:off x="98210" y="343962"/>
            <a:ext cx="5138750" cy="5442556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35D94EF-D3B6-45B1-80E1-588B76B3C587}"/>
              </a:ext>
            </a:extLst>
          </p:cNvPr>
          <p:cNvSpPr txBox="1"/>
          <p:nvPr/>
        </p:nvSpPr>
        <p:spPr>
          <a:xfrm>
            <a:off x="5391616" y="538139"/>
            <a:ext cx="6626930" cy="626129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800" dirty="0">
                <a:latin typeface="Times New Roman"/>
                <a:cs typeface="Times New Roman"/>
              </a:rPr>
              <a:t>Poza </a:t>
            </a:r>
            <a:r>
              <a:rPr lang="en-US" sz="2800" dirty="0" err="1">
                <a:latin typeface="Times New Roman"/>
                <a:cs typeface="Times New Roman"/>
              </a:rPr>
              <a:t>Polską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językiem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polskim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mówią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dziś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Polacy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Litwie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Białorusi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Ukrainie</a:t>
            </a:r>
            <a:r>
              <a:rPr lang="en-US" sz="2800" dirty="0">
                <a:latin typeface="Times New Roman"/>
                <a:cs typeface="Times New Roman"/>
              </a:rPr>
              <a:t>, a </a:t>
            </a:r>
            <a:r>
              <a:rPr lang="en-US" sz="2800" dirty="0" err="1">
                <a:latin typeface="Times New Roman"/>
                <a:cs typeface="Times New Roman"/>
              </a:rPr>
              <a:t>także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część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Polonii</a:t>
            </a:r>
            <a:r>
              <a:rPr lang="en-US" sz="2800" dirty="0">
                <a:latin typeface="Times New Roman"/>
                <a:cs typeface="Times New Roman"/>
              </a:rPr>
              <a:t> w </a:t>
            </a:r>
            <a:r>
              <a:rPr lang="en-US" sz="2800" dirty="0" err="1">
                <a:latin typeface="Times New Roman"/>
                <a:cs typeface="Times New Roman"/>
              </a:rPr>
              <a:t>krajach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Europy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Zachodniej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Ameryki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Północnej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Południowej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oraz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Australii</a:t>
            </a:r>
            <a:r>
              <a:rPr lang="en-US" sz="2800" dirty="0">
                <a:latin typeface="Times New Roman"/>
                <a:cs typeface="Times New Roman"/>
              </a:rPr>
              <a:t>. </a:t>
            </a:r>
            <a:r>
              <a:rPr lang="en-US" sz="2800" dirty="0" err="1">
                <a:latin typeface="Times New Roman"/>
                <a:cs typeface="Times New Roman"/>
              </a:rPr>
              <a:t>Wytworzyła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się</a:t>
            </a:r>
            <a:r>
              <a:rPr lang="en-US" sz="2800" dirty="0">
                <a:latin typeface="Times New Roman"/>
                <a:cs typeface="Times New Roman"/>
              </a:rPr>
              <a:t> tam </a:t>
            </a:r>
            <a:r>
              <a:rPr lang="en-US" sz="2800" dirty="0" err="1">
                <a:latin typeface="Times New Roman"/>
                <a:cs typeface="Times New Roman"/>
              </a:rPr>
              <a:t>też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swoista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odmiana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polszczyzny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na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podłożu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języków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miejscowych</a:t>
            </a:r>
            <a:r>
              <a:rPr lang="en-US" sz="2800" dirty="0">
                <a:latin typeface="Times New Roman"/>
                <a:cs typeface="Times New Roman"/>
              </a:rPr>
              <a:t> (</a:t>
            </a:r>
            <a:r>
              <a:rPr lang="en-US" sz="2800" dirty="0" err="1">
                <a:latin typeface="Times New Roman"/>
                <a:cs typeface="Times New Roman"/>
              </a:rPr>
              <a:t>tzw</a:t>
            </a:r>
            <a:r>
              <a:rPr lang="en-US" sz="2800" dirty="0">
                <a:latin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cs typeface="Times New Roman"/>
              </a:rPr>
              <a:t>dialekt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polonijny</a:t>
            </a:r>
            <a:r>
              <a:rPr lang="en-US" sz="2800" dirty="0">
                <a:latin typeface="Times New Roman"/>
                <a:cs typeface="Times New Roman"/>
              </a:rPr>
              <a:t>).​</a:t>
            </a:r>
            <a:endParaRPr lang="pl-PL"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8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1F6418-9EAE-4441-9FD8-308625CE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24998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pl-PL" sz="4800" b="1" dirty="0">
                <a:latin typeface="Arial Black"/>
                <a:ea typeface="+mj-lt"/>
                <a:cs typeface="+mj-lt"/>
                <a:hlinkClick r:id="rId2"/>
              </a:rPr>
              <a:t>Dialekty polskie</a:t>
            </a:r>
            <a:endParaRPr lang="pl-PL" sz="4800" dirty="0">
              <a:latin typeface="Arial Black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E275E3-56A7-4FA4-9A9F-8990F056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794042"/>
            <a:ext cx="5427137" cy="52486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Dialekty ludowe, kontynuujące dawne dialekty plemienne, kształtowały się w toku rozwoju historycznego. Tendencje scalające doprowadziły do wykształcenia języka ogólnego, zaś mowa wsi (chłopów i drobnej szlachty) zaczęła się z czasem różnić od mowy ludzi wykształconych, skupionych głównie w miastach.</a:t>
            </a:r>
            <a:endParaRPr lang="pl-PL" sz="2800" dirty="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076266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5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aphicFrame>
        <p:nvGraphicFramePr>
          <p:cNvPr id="4" name="pole tekstowe 1">
            <a:extLst>
              <a:ext uri="{FF2B5EF4-FFF2-40B4-BE49-F238E27FC236}">
                <a16:creationId xmlns:a16="http://schemas.microsoft.com/office/drawing/2014/main" id="{B753EF78-8F6D-405F-A3B5-E46A20114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5796346"/>
              </p:ext>
            </p:extLst>
          </p:nvPr>
        </p:nvGraphicFramePr>
        <p:xfrm>
          <a:off x="203873" y="165052"/>
          <a:ext cx="11525464" cy="653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573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6AC5661-DF32-408B-8890-6C953B69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24998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pl-PL" sz="4800"/>
              <a:t>Zabytki języka polskiego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B72AE0-C94E-4982-9E22-0E31DF73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794042"/>
            <a:ext cx="5427137" cy="52486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Do najdawniejszych zabytków języka polskiego możemy zaliczyć nie tylko całe teksty pisane w języku polskim, ale także wszystkie inne wzmianki, słowa czy zdania umieszczane w tekstach pisanych w innych językach, najczęściej po łacinie. Wszystkie teksty, o których mówimy, to rękopisy.</a:t>
            </a:r>
          </a:p>
          <a:p>
            <a:pPr marL="0" indent="0">
              <a:buNone/>
            </a:pPr>
            <a:r>
              <a:rPr lang="pl-PL" sz="2800" dirty="0">
                <a:latin typeface="Times New Roman"/>
                <a:cs typeface="Times New Roman"/>
              </a:rPr>
              <a:t>Oto najważniejsze z nich:</a:t>
            </a:r>
          </a:p>
        </p:txBody>
      </p:sp>
    </p:spTree>
    <p:extLst>
      <p:ext uri="{BB962C8B-B14F-4D97-AF65-F5344CB8AC3E}">
        <p14:creationId xmlns:p14="http://schemas.microsoft.com/office/powerpoint/2010/main" val="1004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F958DA6-1C43-4DB0-BB63-1182373E1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3199" y="-139000"/>
            <a:ext cx="10028472" cy="2111062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tx2"/>
                </a:solidFill>
                <a:latin typeface="Arial Black"/>
                <a:ea typeface="+mj-lt"/>
                <a:cs typeface="+mj-lt"/>
              </a:rPr>
              <a:t>Pierwsze słowa</a:t>
            </a:r>
            <a:endParaRPr lang="pl-PL">
              <a:solidFill>
                <a:schemeClr val="tx2"/>
              </a:solidFill>
              <a:latin typeface="Arial Black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7E413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materiały budowlane, kamień, tkanina&#10;&#10;Opis wygenerowany automatycznie">
            <a:extLst>
              <a:ext uri="{FF2B5EF4-FFF2-40B4-BE49-F238E27FC236}">
                <a16:creationId xmlns:a16="http://schemas.microsoft.com/office/drawing/2014/main" id="{AE9F88BA-8BB4-4593-8115-AD881D7C0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88" r="2" b="24949"/>
          <a:stretch/>
        </p:blipFill>
        <p:spPr>
          <a:xfrm>
            <a:off x="341257" y="1625293"/>
            <a:ext cx="4813770" cy="5057608"/>
          </a:xfrm>
          <a:prstGeom prst="rect">
            <a:avLst/>
          </a:prstGeom>
          <a:ln w="12700">
            <a:noFill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E04765-A19F-4D30-862E-376EC3649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420" y="3321528"/>
            <a:ext cx="6495418" cy="6804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lnSpc>
                <a:spcPct val="110000"/>
              </a:lnSpc>
              <a:buClr>
                <a:srgbClr val="7E4131"/>
              </a:buClr>
            </a:pPr>
            <a:endParaRPr lang="pl-PL" sz="1700"/>
          </a:p>
          <a:p>
            <a:pPr marL="0" indent="0">
              <a:lnSpc>
                <a:spcPct val="110000"/>
              </a:lnSpc>
              <a:buClr>
                <a:srgbClr val="7E4131"/>
              </a:buClr>
              <a:buNone/>
            </a:pPr>
            <a:r>
              <a:rPr lang="pl-PL" sz="2800" b="1" i="1" dirty="0">
                <a:latin typeface="Times New Roman"/>
                <a:ea typeface="+mn-lt"/>
                <a:cs typeface="+mn-lt"/>
              </a:rPr>
              <a:t>Bulla gnieźnieńska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z 1136 roku – to jeden z najwcześniejszych i najcenniejszych zabytków języka polskiego. Jest to tak zwana bulla </a:t>
            </a:r>
            <a:r>
              <a:rPr lang="pl-PL" sz="2800" dirty="0" err="1">
                <a:latin typeface="Times New Roman"/>
                <a:ea typeface="+mn-lt"/>
                <a:cs typeface="+mn-lt"/>
              </a:rPr>
              <a:t>protekcyjna.Została</a:t>
            </a:r>
            <a:r>
              <a:rPr lang="pl-PL" sz="2800" dirty="0">
                <a:latin typeface="Times New Roman"/>
                <a:ea typeface="+mn-lt"/>
                <a:cs typeface="+mn-lt"/>
              </a:rPr>
              <a:t> ona sporządzona przez papieża Innocentego II na prośbę arcybiskupa gnieźnieńskiego – Jakuba. Zawiera polskie nazwy miejscowe, na przykład Dębnica, Łęczyca, Bachorza, </a:t>
            </a:r>
            <a:r>
              <a:rPr lang="pl-PL" sz="2800" dirty="0" err="1">
                <a:latin typeface="Times New Roman"/>
                <a:ea typeface="+mn-lt"/>
                <a:cs typeface="+mn-lt"/>
              </a:rPr>
              <a:t>Turkowiszcze</a:t>
            </a:r>
            <a:r>
              <a:rPr lang="pl-PL" sz="2800" dirty="0">
                <a:latin typeface="Times New Roman"/>
                <a:ea typeface="+mn-lt"/>
                <a:cs typeface="+mn-lt"/>
              </a:rPr>
              <a:t>, i osobowe, na przykład Bogumił, Białowąs, </a:t>
            </a:r>
            <a:r>
              <a:rPr lang="pl-PL" sz="2800" dirty="0" err="1">
                <a:latin typeface="Times New Roman"/>
                <a:ea typeface="+mn-lt"/>
                <a:cs typeface="+mn-lt"/>
              </a:rPr>
              <a:t>Miłost</a:t>
            </a:r>
            <a:r>
              <a:rPr lang="pl-PL" sz="2800" dirty="0">
                <a:latin typeface="Times New Roman"/>
                <a:ea typeface="+mn-lt"/>
                <a:cs typeface="+mn-lt"/>
              </a:rPr>
              <a:t>, Turek – jedne z najdawniej zapisanych słów polskich.</a:t>
            </a:r>
            <a:endParaRPr lang="pl-PL" sz="2800" dirty="0">
              <a:latin typeface="Times New Roman"/>
              <a:cs typeface="Times New Roman"/>
            </a:endParaRPr>
          </a:p>
          <a:p>
            <a:pPr marL="305435" indent="-305435">
              <a:lnSpc>
                <a:spcPct val="110000"/>
              </a:lnSpc>
              <a:buClr>
                <a:srgbClr val="7E4131"/>
              </a:buClr>
            </a:pPr>
            <a:endParaRPr lang="pl-PL"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6751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9D31009F-4BB7-4DB0-954F-11B91CB2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1" y="1065871"/>
            <a:ext cx="4456562" cy="578936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32C152E-31A1-4326-89D7-FB0B23A2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946" y="204777"/>
            <a:ext cx="5100965" cy="1188720"/>
          </a:xfrm>
        </p:spPr>
        <p:txBody>
          <a:bodyPr>
            <a:normAutofit fontScale="90000"/>
          </a:bodyPr>
          <a:lstStyle/>
          <a:p>
            <a:r>
              <a:rPr lang="pl-PL">
                <a:solidFill>
                  <a:srgbClr val="FFFFFF"/>
                </a:solidFill>
                <a:latin typeface="Arial Black"/>
              </a:rPr>
              <a:t>Pierwsze zapisane po polsku zdanie</a:t>
            </a:r>
          </a:p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7DAC99-841B-4151-96C4-FADA3492B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47" y="2340864"/>
            <a:ext cx="6739983" cy="34625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Księga henrykowska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(druga połowa XII wieku) to dokument opisujący początkowe dzieje klasztoru Cystersów w Henrykowie pod Wrocławiem. Zawiera ona pierwsze zapisane polskie zdanie, które wypowiedział do swojej ciężko pracującej żony Czech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Bogwał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:</a:t>
            </a:r>
            <a:br>
              <a:rPr lang="pl-PL" sz="2800" dirty="0">
                <a:latin typeface="Times New Roman"/>
                <a:ea typeface="+mn-lt"/>
                <a:cs typeface="+mn-lt"/>
              </a:rPr>
            </a:b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day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ut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ia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pobrusa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a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ti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poziwai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– daj,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ać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ja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pobruszę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a ty 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poczywaj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</a:t>
            </a:r>
            <a:r>
              <a:rPr lang="pl-PL" sz="2800" b="1" i="1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co znaczy:</a:t>
            </a:r>
            <a:r>
              <a:rPr lang="pl-PL" sz="2800" i="1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daj, teraz ja pomielę (na żarnach), a ty odpocznij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/>
            <a:endParaRPr lang="pl-PL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53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7CC9829A-26F6-4595-8608-1A9F57DA7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5343792-FB15-4868-8582-6FB07FD06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7CA8F4A2-D471-40D9-BE89-06C70ACF4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E43E1CEC-4E49-49E9-8548-8B05B6374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B7F53ED1-039D-4BD7-A3E5-297729B93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A8487EB7-2469-4867-A80E-D9CD5B230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46143F0D-FDD9-4B87-911C-BBCFB8055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2CFC98FE-A0AD-4DC3-A501-9F93E7F47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9AF90DC1-0B6B-4A93-A014-09751AD4D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A2DFFBBE-16F4-4A5E-8934-167B73FFE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A5E67C3A-5087-485D-96E5-21B8644E3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73EB781F-58BE-4B7A-B99B-B318ADFCC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539F2F29-AFA9-4E0B-A2E1-685BA3BB0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43647B4C-97BD-4193-A694-A8175A54A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06780C14-905F-45FA-A058-1B4832451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5C09B360-91DE-4815-B792-78F1DDAB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32364EA9-C91C-4187-AEA7-3E676F04E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807D3A95-0DDF-4B14-AD7D-3C5465533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18B7A11B-83DF-4C00-836D-1BB371B3B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3478F3A2-7617-467C-9F1C-0024CC84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3">
              <a:extLst>
                <a:ext uri="{FF2B5EF4-FFF2-40B4-BE49-F238E27FC236}">
                  <a16:creationId xmlns:a16="http://schemas.microsoft.com/office/drawing/2014/main" id="{9110FCBA-0E4F-4C72-A148-BA0CC4D7E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4">
              <a:extLst>
                <a:ext uri="{FF2B5EF4-FFF2-40B4-BE49-F238E27FC236}">
                  <a16:creationId xmlns:a16="http://schemas.microsoft.com/office/drawing/2014/main" id="{5F9AC703-6A55-44D2-A2D0-4C80B2C31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5">
              <a:extLst>
                <a:ext uri="{FF2B5EF4-FFF2-40B4-BE49-F238E27FC236}">
                  <a16:creationId xmlns:a16="http://schemas.microsoft.com/office/drawing/2014/main" id="{A950B910-1A21-48FB-9E68-E71923756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594A2EF-2FF2-48A2-91C9-02790030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0F210D1-1084-4A86-8697-6421DF5C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22">
              <a:extLst>
                <a:ext uri="{FF2B5EF4-FFF2-40B4-BE49-F238E27FC236}">
                  <a16:creationId xmlns:a16="http://schemas.microsoft.com/office/drawing/2014/main" id="{40B25474-8A86-43C1-B77B-EA2994CB4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ACEAD7B-B41B-4FE1-AD76-97F79C2C2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9C4C820-7443-4B92-863E-CC080BC8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pl-PL"/>
              <a:t>Pierwsze polskie teksty</a:t>
            </a:r>
          </a:p>
          <a:p>
            <a:endParaRPr lang="pl-PL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B6340CC-B56C-4F65-8BFD-96D3110CA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4" r="-3" b="-3"/>
          <a:stretch/>
        </p:blipFill>
        <p:spPr>
          <a:xfrm>
            <a:off x="845833" y="4283357"/>
            <a:ext cx="11234749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CC818B-3A59-4D61-BE3D-A387AF43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108" y="1464245"/>
            <a:ext cx="7503947" cy="17839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2800" b="1" i="1">
                <a:latin typeface="Times New Roman"/>
                <a:ea typeface="+mn-lt"/>
                <a:cs typeface="+mn-lt"/>
              </a:rPr>
              <a:t>Bogurodzica</a:t>
            </a:r>
            <a:r>
              <a:rPr lang="pl-PL" sz="2800" b="1" dirty="0">
                <a:latin typeface="Times New Roman"/>
                <a:ea typeface="+mn-lt"/>
                <a:cs typeface="+mn-lt"/>
              </a:rPr>
              <a:t> </a:t>
            </a:r>
            <a:r>
              <a:rPr lang="pl-PL" sz="2800">
                <a:latin typeface="Times New Roman"/>
                <a:ea typeface="+mn-lt"/>
                <a:cs typeface="+mn-lt"/>
              </a:rPr>
              <a:t>(powstała pod koniec XII lub na początku XIII wieku, najstarszy zachowany zapis z pierwszych lat XV wieku) – najstarsza polska pieśń religijna. Jej najstarszy dwustrofowy zapis zachował się wraz z nutami w odpisie z 1407 roku. Treścią wiersza jest prośba o miłosierdzie, skierowana do Boga za pośrednictwem Maryi i Jana Chrzciciela. Bogurodzica jest przykładem zdaniowo-rymowego wiersza średniowiecznego.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>
              <a:lnSpc>
                <a:spcPct val="110000"/>
              </a:lnSpc>
            </a:pP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17173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20F26D3-3E8E-4DBE-990B-7E0FA20C4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2ABC6A-2294-4E4E-AE51-D0B892F70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DED3A7D-E641-4FF2-A4DD-FF60023FB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7F95B9C2-76FC-4363-B454-2AE128BBE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F87FA20A-DBB2-42E5-AD1F-F2B048286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A4D7A641-E7DA-46C2-9FC5-709066A02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B144C8FF-827E-4B26-A81B-EE069A757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4309F392-A669-4107-9A04-2E91DAD73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30A90DD8-54A4-4B06-8B29-F26D44172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129F41A-3A13-435E-AB01-AC1BC405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F4F94EFF-6BC5-484E-BB47-344F25AA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6928544C-6AAA-46A8-ACC3-9E2367386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9BE8861D-7F1A-48F1-8D6E-70813469F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3A1607C3-2488-41F5-9F05-0BDB8E24F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C76259F9-A617-4C20-A516-A128B0E78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BE54BAF1-22B1-405F-A2AC-CDEEE99A9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318574CB-E7D0-4018-8D70-AC03BEBB5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7558BCFB-BCA5-41AA-87BF-C1FA85D3D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1EF129C8-B506-4845-B69B-EF9B51B4C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90C36F2C-3D19-4A3A-BB30-8A83E2011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A73BD378-C2A0-4411-943F-EE57C1E8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C035DDCB-E85E-457F-A9D9-CEE3ED6C8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B2D31F78-2662-4262-B5C3-56B4A733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239098C-7E72-4888-8711-496779E31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912FA91-F616-456E-A0E6-08FFDCF7E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22">
              <a:extLst>
                <a:ext uri="{FF2B5EF4-FFF2-40B4-BE49-F238E27FC236}">
                  <a16:creationId xmlns:a16="http://schemas.microsoft.com/office/drawing/2014/main" id="{20FC58DF-B79E-40D6-A6D4-676AEFE32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99FFD69-1407-421A-8490-632440613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1CCA1F5-E817-406F-A21B-8B34633F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5147683-1838-4C59-95F4-E4A25E615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99" r="2" b="40176"/>
          <a:stretch/>
        </p:blipFill>
        <p:spPr>
          <a:xfrm>
            <a:off x="-174960" y="430226"/>
            <a:ext cx="5296901" cy="634832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453A8C-D940-4468-B0E5-6BFE25E6E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1587686"/>
            <a:ext cx="6281873" cy="446412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2800" b="1" i="1">
                <a:latin typeface="Times New Roman"/>
                <a:ea typeface="+mn-lt"/>
                <a:cs typeface="+mn-lt"/>
              </a:rPr>
              <a:t>Kazania świętokrzyskie</a:t>
            </a:r>
            <a:r>
              <a:rPr lang="pl-PL" sz="2800" b="1" dirty="0">
                <a:latin typeface="Times New Roman"/>
                <a:ea typeface="+mn-lt"/>
                <a:cs typeface="+mn-lt"/>
              </a:rPr>
              <a:t> </a:t>
            </a:r>
            <a:r>
              <a:rPr lang="pl-PL" sz="2800">
                <a:latin typeface="Times New Roman"/>
                <a:ea typeface="+mn-lt"/>
                <a:cs typeface="+mn-lt"/>
              </a:rPr>
              <a:t>(druga, trzecia ćwierć XIV wieku) – podczas studiów w petersburskiej Bibliotece Publicznej Aleksander Brückner odnalazł wszyte w oprawę rękopiśmiennej księgi paski pergaminowe z zapisanym polskim tekstem. Były to fragmenty zbioru kazań polskich. Od miejsca ich wcześniejszego przechowywania – klasztoru Benedyktynów w Górach Świętokrzyskich nazwane świętokrzyskimi.</a:t>
            </a:r>
            <a:endParaRPr lang="pl-PL" sz="2800" dirty="0">
              <a:latin typeface="Times New Roman"/>
              <a:cs typeface="Times New Roman"/>
            </a:endParaRPr>
          </a:p>
          <a:p>
            <a:pPr marL="305435" indent="-305435">
              <a:lnSpc>
                <a:spcPct val="110000"/>
              </a:lnSpc>
            </a:pPr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6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6BB32-1844-461C-BC6B-77D40710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197921" y="457741"/>
            <a:ext cx="204020" cy="1188720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B3CF11-B5D8-421B-9717-161A2457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958" y="1852034"/>
            <a:ext cx="6695272" cy="363448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pl-PL" sz="2800" b="1" dirty="0">
                <a:latin typeface="Times New Roman"/>
                <a:ea typeface="+mn-lt"/>
                <a:cs typeface="+mn-lt"/>
              </a:rPr>
              <a:t>Język polski </a:t>
            </a:r>
            <a:r>
              <a:rPr lang="pl-PL" sz="2800" dirty="0">
                <a:latin typeface="Times New Roman"/>
                <a:ea typeface="+mn-lt"/>
                <a:cs typeface="+mn-lt"/>
              </a:rPr>
              <a:t>ma wspólne korzenie z francuskim, angielskim, irańskim, a nawet z hindi.</a:t>
            </a:r>
            <a:endParaRPr lang="pl-PL" sz="2800" dirty="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r>
              <a:rPr lang="pl-PL" sz="2800" b="1" dirty="0">
                <a:latin typeface="Times New Roman"/>
                <a:ea typeface="+mn-lt"/>
                <a:cs typeface="+mn-lt"/>
              </a:rPr>
              <a:t>Język polski </a:t>
            </a:r>
            <a:r>
              <a:rPr lang="pl-PL" sz="2800" dirty="0">
                <a:latin typeface="Times New Roman"/>
                <a:ea typeface="+mn-lt"/>
                <a:cs typeface="+mn-lt"/>
              </a:rPr>
              <a:t>powstał z zachodniego wariantu języka prasłowiańskiego, z dialektu lechickiego. Do XIV wieku </a:t>
            </a:r>
            <a:r>
              <a:rPr lang="pl-PL" sz="2800" b="1" dirty="0">
                <a:latin typeface="Times New Roman"/>
                <a:ea typeface="+mn-lt"/>
                <a:cs typeface="+mn-lt"/>
              </a:rPr>
              <a:t>język polski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istniał tylko w odmianie mówionej, spopularyzowanie polszczyzny i dbałości o nią przyniósł dopiero rozwój drukarstwa.</a:t>
            </a:r>
            <a:endParaRPr lang="pl-PL" sz="2800" dirty="0"/>
          </a:p>
        </p:txBody>
      </p:sp>
      <p:pic>
        <p:nvPicPr>
          <p:cNvPr id="5" name="Obraz 4" descr="Obraz zawierający tekst, podłoże&#10;&#10;Opis wygenerowany automatycznie">
            <a:extLst>
              <a:ext uri="{FF2B5EF4-FFF2-40B4-BE49-F238E27FC236}">
                <a16:creationId xmlns:a16="http://schemas.microsoft.com/office/drawing/2014/main" id="{34FFC2CA-D0F5-4623-8E5C-B19D8BD27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7" r="4555" b="-2"/>
          <a:stretch/>
        </p:blipFill>
        <p:spPr>
          <a:xfrm>
            <a:off x="50410" y="535558"/>
            <a:ext cx="4337418" cy="62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912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55F957-A565-495C-8B10-1001F0152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689" y="644646"/>
            <a:ext cx="3409783" cy="130036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F31E8A-4558-42BD-89B7-F99F6A627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03" y="2177142"/>
            <a:ext cx="4545592" cy="382360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b="1" i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Psałterz floriański</a:t>
            </a:r>
            <a:r>
              <a:rPr lang="pl-PL" sz="2800" b="1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</a:t>
            </a:r>
            <a:r>
              <a:rPr lang="pl-PL" sz="28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(przełom XIV i XV wieku) to pierwszy znany polski przekład psalmów. Zawiera psalmy w trzech językach po polsku, niemiecku i po łacinie. Przepisany i tłumaczony był prawdopodobnie dla królowej Jadwigi. To tłumaczenie cechuje piękny, bogaty, plastyczny, konkretny język.</a:t>
            </a:r>
            <a:endParaRPr lang="pl-PL" sz="28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A36B42C-4E3E-44A4-B570-065872F4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0" r="1" b="1"/>
          <a:stretch/>
        </p:blipFill>
        <p:spPr>
          <a:xfrm>
            <a:off x="4612158" y="936141"/>
            <a:ext cx="6791648" cy="49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5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mężczyzna, noszenie, stare, wpatrywanie się&#10;&#10;Opis wygenerowany automatycznie">
            <a:extLst>
              <a:ext uri="{FF2B5EF4-FFF2-40B4-BE49-F238E27FC236}">
                <a16:creationId xmlns:a16="http://schemas.microsoft.com/office/drawing/2014/main" id="{2337FC35-8A60-429C-97FC-AD09A5050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9" r="3" b="6942"/>
          <a:stretch/>
        </p:blipFill>
        <p:spPr>
          <a:xfrm>
            <a:off x="-2" y="10"/>
            <a:ext cx="4578272" cy="2608947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4AA6F88-1EE0-421C-9AD4-FB885E0CE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4" r="-4" b="615"/>
          <a:stretch/>
        </p:blipFill>
        <p:spPr>
          <a:xfrm>
            <a:off x="2" y="2608956"/>
            <a:ext cx="4560199" cy="42490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456AA12-9CBA-4B6A-A24F-A74942DA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8312" y="2196940"/>
            <a:ext cx="6400367" cy="1431399"/>
          </a:xfrm>
        </p:spPr>
        <p:txBody>
          <a:bodyPr anchor="ctr"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9A2858-6272-4F0E-9D47-96DAC7E7E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760" y="1720075"/>
            <a:ext cx="7231431" cy="45361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Jan Długosz </a:t>
            </a:r>
            <a:r>
              <a:rPr lang="pl-PL" sz="28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w swoich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rocznikach zawarł on między innymi opis tragicznej dla Polaków bitwy z Tatarami pod Legnicą w </a:t>
            </a:r>
            <a:r>
              <a:rPr lang="pl-PL" sz="28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roku 1241, zaczerpnięty właśnie od Wincentego z 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Kiełczy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 Nie tylko opis, również dwa polskie zdania: „Biegajcie, biegajcie” (co znaczy: uciekajcie, uciekajcie) – to słowa Tatara, który chciał podstępnie sprowokować Polaków do </a:t>
            </a:r>
            <a:r>
              <a:rPr lang="pl-PL" sz="28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odwrotu, oraz „</a:t>
            </a:r>
            <a:r>
              <a:rPr lang="pl-PL" sz="28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Gorze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się nam stało” (spadło na nas wielkie nieszczęście) – zdanie, które miał wypowiedzieć Henryk Pobożny po odkryciu podstępu wroga.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/>
            <a:endParaRPr lang="pl-PL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52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DF96D7-89AD-4A75-A2EA-75456F59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82471-7F23-404C-B31C-EE2656CF7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19" y="2564786"/>
            <a:ext cx="3526349" cy="36719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rgbClr val="FFFFFF"/>
                </a:solidFill>
                <a:latin typeface="Times New Roman"/>
                <a:cs typeface="Times New Roman"/>
              </a:rPr>
              <a:t> Kronika Wincentego z </a:t>
            </a:r>
            <a:r>
              <a:rPr lang="pl-PL" sz="2800" err="1">
                <a:solidFill>
                  <a:srgbClr val="FFFFFF"/>
                </a:solidFill>
                <a:latin typeface="Times New Roman"/>
                <a:cs typeface="Times New Roman"/>
              </a:rPr>
              <a:t>Kiełczy</a:t>
            </a:r>
            <a:r>
              <a:rPr lang="pl-PL" sz="2800" dirty="0">
                <a:solidFill>
                  <a:srgbClr val="FFFFFF"/>
                </a:solidFill>
                <a:latin typeface="Times New Roman"/>
                <a:cs typeface="Times New Roman"/>
              </a:rPr>
              <a:t> z XIII wieku. </a:t>
            </a: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16DA5E7-04FA-4B57-90C6-2CAC27623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7" r="9934" b="1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77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5">
            <a:extLst>
              <a:ext uri="{FF2B5EF4-FFF2-40B4-BE49-F238E27FC236}">
                <a16:creationId xmlns:a16="http://schemas.microsoft.com/office/drawing/2014/main" id="{54FA7551-62F4-4FD6-98F0-F440C2EFB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7">
            <a:extLst>
              <a:ext uri="{FF2B5EF4-FFF2-40B4-BE49-F238E27FC236}">
                <a16:creationId xmlns:a16="http://schemas.microsoft.com/office/drawing/2014/main" id="{604D1569-A1A7-470B-8546-EE5D81F2D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DFC50A30-B248-4B63-B219-1E489DF87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EA7CF3E3-CE8B-4E82-948C-36A0D4AAD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6C9604FC-0B58-4CC7-A999-630665069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A909FCEE-12A5-454F-821A-3C86EF4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C9540466-9FAF-4B37-8EB1-62AC47860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278B340E-B0D9-4451-806E-E104AC1F2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5A0C7D08-9828-4793-9A58-57BECAE80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13A24A47-FA45-4531-81D9-6148DD9ED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1AB52FA6-6D25-4EA3-B11E-BE46788A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8AEDF898-DA89-465A-95CF-94369C7D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4C46D32B-BD05-42DF-88EA-6188993AA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22CFB529-CCDE-4C6B-AED9-D7EE06E2E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46DF7DA7-6308-408D-802B-97AC4C38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C1051496-180E-4C8D-B12C-B44A473C4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EFD92D55-216C-4F38-B4F8-DBD23E0BE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04783097-1310-45AC-A2A9-28B886E45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451863B8-9514-4697-ACE7-28DE35AF0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DE27BC31-4B0D-43DA-A50D-620C4F0E0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id="{F02B9293-6045-48F7-BA66-C6CEE079A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4">
              <a:extLst>
                <a:ext uri="{FF2B5EF4-FFF2-40B4-BE49-F238E27FC236}">
                  <a16:creationId xmlns:a16="http://schemas.microsoft.com/office/drawing/2014/main" id="{1B057154-9E55-4F46-8F52-2C2340C2C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F0D99776-B00A-463D-B3CC-63B7A186B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5769A7-372A-438A-9AA5-96DC5E66F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8EA495A-1769-4B8F-A33B-BDAE3027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22">
              <a:extLst>
                <a:ext uri="{FF2B5EF4-FFF2-40B4-BE49-F238E27FC236}">
                  <a16:creationId xmlns:a16="http://schemas.microsoft.com/office/drawing/2014/main" id="{56F53DA0-076C-4B0B-99BF-10C069910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97A8E7D-1D13-4A15-B53E-B5FEC4DFB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BC7E784-4047-495F-A97F-D51C5404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endParaRPr lang="pl-PL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1A2438B2-9912-419F-9C39-448B5CB18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264" y="803186"/>
            <a:ext cx="6269015" cy="1807285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72C5C314-3428-4D5D-AD54-076F81D78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" r="-2" b="-2"/>
          <a:stretch/>
        </p:blipFill>
        <p:spPr>
          <a:xfrm>
            <a:off x="-1544" y="531500"/>
            <a:ext cx="4467740" cy="6231445"/>
          </a:xfrm>
          <a:prstGeom prst="rect">
            <a:avLst/>
          </a:prstGeom>
          <a:ln w="9525">
            <a:noFill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E80080-35D2-40D7-B567-A3126ABC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106" y="202034"/>
            <a:ext cx="7446437" cy="71581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Clr>
                <a:srgbClr val="755829"/>
              </a:buClr>
              <a:buNone/>
            </a:pPr>
            <a:r>
              <a:rPr lang="pl-PL" sz="2800" b="1" i="1" dirty="0">
                <a:latin typeface="Times New Roman"/>
                <a:ea typeface="+mn-lt"/>
                <a:cs typeface="+mn-lt"/>
              </a:rPr>
              <a:t>Kazania gnieźnieńskie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(początek XV wieku) – sto trzy łacińskie i dziesięć polskich kazań przechowywanych w Bibliotece Kapitulnej w Gnieźnie (stąd nazwa). Polska część zabytku zawiera pięć kazań krótkich i pięć długich, w tym: cztery na Boże Narodzenie, po jednym o świętym Janie Chrzcicielu, świętej Marii Magdalenie, świętym Wawrzyńcu, świętym Bartłomieju i dwa o świętym Janie Ewangeliście. Kazania te są wzorowane na homiliach i legendach łacińskich. Należy wspomnieć, że w tekście łacińskim </a:t>
            </a:r>
            <a:r>
              <a:rPr lang="pl-PL" sz="2800">
                <a:latin typeface="Times New Roman"/>
                <a:ea typeface="+mn-lt"/>
                <a:cs typeface="+mn-lt"/>
              </a:rPr>
              <a:t>występuje duża liczba polskich. głosek 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>
              <a:lnSpc>
                <a:spcPct val="110000"/>
              </a:lnSpc>
              <a:buClr>
                <a:srgbClr val="755829"/>
              </a:buClr>
            </a:pPr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957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9E48A6-FB66-4D64-B836-640B4D26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44" y="-2208"/>
            <a:ext cx="10842442" cy="3903332"/>
          </a:xfrm>
        </p:spPr>
        <p:txBody>
          <a:bodyPr anchor="t">
            <a:normAutofit/>
          </a:bodyPr>
          <a:lstStyle/>
          <a:p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</a:rPr>
              <a:t>Głosy polskie w tekstach łacińskich</a:t>
            </a:r>
          </a:p>
          <a:p>
            <a:endParaRPr lang="pl-PL" sz="4000" dirty="0">
              <a:solidFill>
                <a:schemeClr val="tx1">
                  <a:lumMod val="85000"/>
                  <a:lumOff val="15000"/>
                </a:schemeClr>
              </a:solidFill>
              <a:latin typeface="Arial Black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C04603-F8B5-4C80-B8E4-66099274C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894" y="1191114"/>
            <a:ext cx="7061958" cy="4219632"/>
          </a:xfrm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Bardzo popularnym zjawiskiem w średniowieczu było opatrywanie łacińskich rękopisów polskimi odpowiednikami – tłumaczeniami niektórych trudniejszych wyrazów i zwrotów tak zwanymi glosami. Głosy umieszczano albo w samym tekście łacińskim, albo z boku tekstu – na marginesie. Dlatego często wśród zabytków średniowiecznych mamy do czynienia z mieszanym tekstem polsko-łacińskim np.: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/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243068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4DEF84-E134-4593-BDA3-5DA6DFC3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Inne teksty, które warto wymienić</a:t>
            </a:r>
          </a:p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3BA4FE-F615-4E22-B64A-840B8DD4F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019" y="1636374"/>
            <a:ext cx="5643788" cy="43389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b="1">
                <a:latin typeface="Times New Roman"/>
                <a:ea typeface="+mn-lt"/>
                <a:cs typeface="+mn-lt"/>
              </a:rPr>
              <a:t>O zachowaniu się przy stol</a:t>
            </a:r>
            <a:r>
              <a:rPr lang="pl-PL" sz="2800" b="1" u="sng">
                <a:latin typeface="Times New Roman"/>
                <a:ea typeface="+mn-lt"/>
                <a:cs typeface="+mn-lt"/>
              </a:rPr>
              <a:t>e</a:t>
            </a:r>
            <a:r>
              <a:rPr lang="pl-PL" sz="2800">
                <a:latin typeface="Times New Roman"/>
                <a:ea typeface="+mn-lt"/>
                <a:cs typeface="+mn-lt"/>
              </a:rPr>
              <a:t> (początek XV </a:t>
            </a:r>
            <a:r>
              <a:rPr lang="pl-PL" sz="2800" dirty="0">
                <a:latin typeface="Times New Roman"/>
                <a:ea typeface="+mn-lt"/>
                <a:cs typeface="+mn-lt"/>
              </a:rPr>
              <a:t>wieku) – nazywany też Wierszem o chlebowym stole. Odnaleziony przez Aleksandra Brücknera w petersburskiej Bibliotece Publicznej. O jego autorze, prócz tego że nazywał się Słota, nic nie wiemy. Tekst jest pierwszym polskim podręcznikiem savoir-vivre’u.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/>
            <a:endParaRPr lang="pl-PL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9B5C0C2-792A-4A1B-949D-90FC54689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88" r="1" b="23790"/>
          <a:stretch/>
        </p:blipFill>
        <p:spPr>
          <a:xfrm>
            <a:off x="611392" y="2347105"/>
            <a:ext cx="507492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7F8923-C9B9-41DF-9A24-CACD3BEE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31" y="743469"/>
            <a:ext cx="3259016" cy="1462692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37296A-E767-4010-BCAB-453AFFB3E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70" y="336296"/>
            <a:ext cx="3928914" cy="58716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Biblia królowej Zofii</a:t>
            </a:r>
            <a:r>
              <a:rPr lang="pl-PL" sz="2800" dirty="0">
                <a:solidFill>
                  <a:srgbClr val="FFFFFF"/>
                </a:solidFill>
                <a:latin typeface="Times New Roman"/>
                <a:cs typeface="Times New Roman"/>
              </a:rPr>
              <a:t> (tłumaczenie zakończono w 1455 roku) – przekład Pisma Świętego dla żony króla Władysława Jagiełły – Zofii. Do naszych czasów zachował się tylko fragment przekładu Starego Testamentu.</a:t>
            </a:r>
            <a:endParaRPr lang="pl-PL" sz="2800">
              <a:solidFill>
                <a:srgbClr val="FFFFFF"/>
              </a:solidFill>
              <a:latin typeface="Times New Roman"/>
              <a:ea typeface="+mn-lt"/>
              <a:cs typeface="Times New Roman"/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594E89C-6427-48B1-B818-253DD9B9C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1" b="19870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3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8B895CC-4123-47BD-80FA-E4A77507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80" y="634550"/>
            <a:ext cx="5447446" cy="578936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BE0B2A4-BB66-4B51-A15D-4327588D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784346" y="938022"/>
            <a:ext cx="89260" cy="1188720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50F5EF-316D-49AC-BB08-F0910FF21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1153" y="1406336"/>
            <a:ext cx="4626513" cy="4727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i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Legenda o świętym Aleksym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(druga połowa XV wieku) – wierszowany żywot średniowiecznego ascety – świętego Aleksego.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/>
            <a:endParaRPr lang="pl-PL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92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9C3D3D9-38F0-4327-B816-68DBF8A9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06377" y="4760132"/>
            <a:ext cx="82253" cy="1777829"/>
          </a:xfrm>
        </p:spPr>
        <p:txBody>
          <a:bodyPr>
            <a:normAutofit/>
          </a:bodyPr>
          <a:lstStyle/>
          <a:p>
            <a:pPr algn="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32E81FF-E826-435B-87F4-4F97CE338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8" b="38962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59AA15-6C24-461B-862C-0866BF0B4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537" y="5472150"/>
            <a:ext cx="10018782" cy="10658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b="1" i="1">
                <a:latin typeface="Times New Roman"/>
                <a:cs typeface="Times New Roman"/>
              </a:rPr>
              <a:t>Rozmowa mistrza Polikarpa ze Śmiercią</a:t>
            </a:r>
            <a:r>
              <a:rPr lang="pl-PL" sz="2800">
                <a:latin typeface="Times New Roman"/>
                <a:cs typeface="Times New Roman"/>
              </a:rPr>
              <a:t> (koniec XV wieku) – jest to najdłuższy zachowany tekst średniowieczny w języku polskim, choć jego zakończenie nie zachowało się.</a:t>
            </a:r>
            <a:endParaRPr lang="en-US" sz="2800">
              <a:latin typeface="Times New Roman"/>
              <a:ea typeface="+mn-lt"/>
              <a:cs typeface="Times New Roman"/>
            </a:endParaRPr>
          </a:p>
          <a:p>
            <a:pPr marL="305435" indent="-305435"/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295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13D5F4-CE8E-44CC-9137-4A77BEF5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4CC30A-8245-41DD-8680-460E99AD4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800" b="1" i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Satyra na leniwych chłopów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(XV wiek) – bardzo realistyczny opis pracy na roli.</a:t>
            </a:r>
            <a:endParaRPr lang="en-US" sz="2800">
              <a:solidFill>
                <a:srgbClr val="FFFFFF"/>
              </a:solidFill>
              <a:latin typeface="Times New Roman"/>
              <a:ea typeface="+mn-lt"/>
              <a:cs typeface="+mn-lt"/>
            </a:endParaRPr>
          </a:p>
          <a:p>
            <a:pPr marL="305435" indent="-305435"/>
            <a:endParaRPr lang="pl-PL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05435" indent="-305435"/>
            <a:endParaRPr lang="pl-PL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30619556-FB9F-4539-B4A8-880512067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4" b="-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5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7C9AB9-59CE-4401-A7E0-49981FB3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24998"/>
            <a:ext cx="3456122" cy="4589717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688847-0FB6-47E6-BAD6-502607D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794042"/>
            <a:ext cx="5427137" cy="5248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latin typeface="Times New Roman"/>
                <a:ea typeface="+mn-lt"/>
                <a:cs typeface="+mn-lt"/>
              </a:rPr>
              <a:t> </a:t>
            </a:r>
            <a:r>
              <a:rPr lang="pl-PL" sz="2800" dirty="0">
                <a:latin typeface="Times New Roman"/>
                <a:ea typeface="+mn-lt"/>
                <a:cs typeface="+mn-lt"/>
              </a:rPr>
              <a:t>Funkcję języka urzędowego i literackiego pełniła łacina. To w niej spisywano dokumenty państwowe i kościelne, odprawiano msze, w niej powstawały teksty literackie. W łacińskich dziełach ówczesnych kronikarzy znajdujemy też pierwsze zapisy w języku polskim. Najczęściej są to po prostu nazwy geograficzne lub osobowe.</a:t>
            </a:r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2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63F6FC-8B51-450F-A574-89B20850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0871AA-FDA9-4383-A415-8AFAB968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850" y="4411204"/>
            <a:ext cx="4301905" cy="15641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b="1" i="1" dirty="0">
                <a:latin typeface="Times New Roman"/>
                <a:cs typeface="Times New Roman"/>
              </a:rPr>
              <a:t>Psałterz puławski</a:t>
            </a:r>
            <a:r>
              <a:rPr lang="pl-PL" sz="2800" dirty="0">
                <a:latin typeface="Times New Roman"/>
                <a:cs typeface="Times New Roman"/>
              </a:rPr>
              <a:t> (ostatnia ćwierć XV wieku) – przekład psalmów należący do Czartoryskich i przechowywany w ich księgozbiorze w Puławach.</a:t>
            </a:r>
            <a:endParaRPr lang="pl-PL" sz="280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pl-PL" dirty="0"/>
          </a:p>
          <a:p>
            <a:pPr marL="305435" indent="-305435"/>
            <a:endParaRPr lang="pl-PL" dirty="0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C327A35-2BFB-4D67-9BD7-777F319E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" r="21609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4FA7551-62F4-4FD6-98F0-F440C2EFB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04D1569-A1A7-470B-8546-EE5D81F2D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FC50A30-B248-4B63-B219-1E489DF87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A7CF3E3-CE8B-4E82-948C-36A0D4AAD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6C9604FC-0B58-4CC7-A999-630665069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909FCEE-12A5-454F-821A-3C86EF4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C9540466-9FAF-4B37-8EB1-62AC47860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278B340E-B0D9-4451-806E-E104AC1F2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5A0C7D08-9828-4793-9A58-57BECAE80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13A24A47-FA45-4531-81D9-6148DD9ED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1AB52FA6-6D25-4EA3-B11E-BE46788A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8AEDF898-DA89-465A-95CF-94369C7D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4C46D32B-BD05-42DF-88EA-6188993AA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22CFB529-CCDE-4C6B-AED9-D7EE06E2E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46DF7DA7-6308-408D-802B-97AC4C38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C1051496-180E-4C8D-B12C-B44A473C4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EFD92D55-216C-4F38-B4F8-DBD23E0BE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04783097-1310-45AC-A2A9-28B886E45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451863B8-9514-4697-ACE7-28DE35AF0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DE27BC31-4B0D-43DA-A50D-620C4F0E0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F02B9293-6045-48F7-BA66-C6CEE079A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1B057154-9E55-4F46-8F52-2C2340C2C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F0D99776-B00A-463D-B3CC-63B7A186B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5769A7-372A-438A-9AA5-96DC5E66F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8EA495A-1769-4B8F-A33B-BDAE3027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22">
              <a:extLst>
                <a:ext uri="{FF2B5EF4-FFF2-40B4-BE49-F238E27FC236}">
                  <a16:creationId xmlns:a16="http://schemas.microsoft.com/office/drawing/2014/main" id="{56F53DA0-076C-4B0B-99BF-10C069910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97A8E7D-1D13-4A15-B53E-B5FEC4DFB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A1D130A-8423-4EC7-8762-10AE00BC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endParaRPr lang="pl-PL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A2438B2-9912-419F-9C39-448B5CB18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264" y="803186"/>
            <a:ext cx="6269015" cy="1807285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7AE3F4D-D9ED-4CD5-8131-CFACE7A8B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8" r="-4" b="-4"/>
          <a:stretch/>
        </p:blipFill>
        <p:spPr>
          <a:xfrm>
            <a:off x="797482" y="2141764"/>
            <a:ext cx="3660440" cy="2982163"/>
          </a:xfrm>
          <a:prstGeom prst="rect">
            <a:avLst/>
          </a:prstGeom>
          <a:ln w="9525">
            <a:noFill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B1010C-A6FB-4A2A-967E-3E993FD06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731" y="906524"/>
            <a:ext cx="7460814" cy="514528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Tak naprawdę jednak polski język literacki ukształtował się dopiero w renesansie, pod piórem Jana Kochanowskiego. Wcześniej, przez całe średniowiecze, polszczyzna znajdowała się w stanie powstawania. Dzięki coraz większemu gronu użytkowników i coraz szerszemu zastosowaniu języka – rozwijało się słownictwo (na przykład po wprowadzeniu chrześcijaństwa przybyło terminów związanych z życiem Kościoła), zmieniała się gramatyka. Coraz mniej było w polszczyźnie cech charakterystycznych dla mieszkańców określonych terenów, coraz więcej elementów wspólnych.</a:t>
            </a:r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943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9" descr="Obraz zawierający trawa, zewnętrzne, ssak, zielony&#10;&#10;Opis wygenerowany automatycznie">
            <a:extLst>
              <a:ext uri="{FF2B5EF4-FFF2-40B4-BE49-F238E27FC236}">
                <a16:creationId xmlns:a16="http://schemas.microsoft.com/office/drawing/2014/main" id="{DBCFD8FA-7D71-4F96-849A-51D8D347B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7" b="13462"/>
          <a:stretch/>
        </p:blipFill>
        <p:spPr>
          <a:xfrm>
            <a:off x="-201263" y="-129386"/>
            <a:ext cx="12436395" cy="6987386"/>
          </a:xfrm>
          <a:prstGeom prst="rect">
            <a:avLst/>
          </a:prstGeom>
        </p:spPr>
      </p:pic>
      <p:sp>
        <p:nvSpPr>
          <p:cNvPr id="5" name="Dymek myśli: chmurka 4">
            <a:extLst>
              <a:ext uri="{FF2B5EF4-FFF2-40B4-BE49-F238E27FC236}">
                <a16:creationId xmlns:a16="http://schemas.microsoft.com/office/drawing/2014/main" id="{F8A71F76-8061-47BF-A5C9-93F136686A5D}"/>
              </a:ext>
            </a:extLst>
          </p:cNvPr>
          <p:cNvSpPr/>
          <p:nvPr/>
        </p:nvSpPr>
        <p:spPr>
          <a:xfrm>
            <a:off x="433298" y="1892"/>
            <a:ext cx="86262" cy="19121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Dymek mowy: owalny 29">
            <a:extLst>
              <a:ext uri="{FF2B5EF4-FFF2-40B4-BE49-F238E27FC236}">
                <a16:creationId xmlns:a16="http://schemas.microsoft.com/office/drawing/2014/main" id="{1DCF6EA1-2687-4AEC-A615-1148E4535854}"/>
              </a:ext>
            </a:extLst>
          </p:cNvPr>
          <p:cNvSpPr/>
          <p:nvPr/>
        </p:nvSpPr>
        <p:spPr>
          <a:xfrm>
            <a:off x="7362287" y="992"/>
            <a:ext cx="4500110" cy="245852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/>
              <a:t>DZIĘKUJĘ ZA UWAGĘ</a:t>
            </a:r>
            <a:endParaRPr lang="pl-PL" sz="3200" dirty="0"/>
          </a:p>
          <a:p>
            <a:pPr algn="ctr"/>
            <a:endParaRPr lang="pl-PL" sz="3200" dirty="0"/>
          </a:p>
          <a:p>
            <a:pPr algn="ctr"/>
            <a:r>
              <a:rPr lang="pl-PL" sz="3200"/>
              <a:t>DAWID WILK 4c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80467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AA6E89E-3DE4-48C6-BBEC-64F35B8D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030" y="4760132"/>
            <a:ext cx="90275" cy="1777829"/>
          </a:xfrm>
        </p:spPr>
        <p:txBody>
          <a:bodyPr>
            <a:normAutofit/>
          </a:bodyPr>
          <a:lstStyle/>
          <a:p>
            <a:pPr algn="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26920741-150D-48B3-9DF4-993EE98B9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40" b="28523"/>
          <a:stretch/>
        </p:blipFill>
        <p:spPr>
          <a:xfrm>
            <a:off x="-86245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D790A4-4861-4EA0-90DA-929A11D43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86" y="4897056"/>
            <a:ext cx="11643423" cy="17703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Ważnymi dla powstania języka polskiego wydarzeniami były zjednoczenie plemion przez Mieszka I oraz przyjęcie chrześcijaństwa (966 r.). Scalanie plemion w jedno państwo było długotrwałym procesem i wiązało się z ujednoliceniem gwar, jakimi te grupy etniczne wcześniej się porozumiewały.</a:t>
            </a:r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9280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2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5722102-8087-45A0-850D-2030910A5D9B}"/>
              </a:ext>
            </a:extLst>
          </p:cNvPr>
          <p:cNvSpPr txBox="1"/>
          <p:nvPr/>
        </p:nvSpPr>
        <p:spPr>
          <a:xfrm>
            <a:off x="4846319" y="1111249"/>
            <a:ext cx="6554001" cy="46355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800" dirty="0" err="1">
                <a:latin typeface="Times New Roman"/>
                <a:cs typeface="Times New Roman"/>
              </a:rPr>
              <a:t>Zdaniem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językoznawców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największe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podobieństwa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były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między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językami</a:t>
            </a:r>
            <a:r>
              <a:rPr lang="en-US" sz="2800" dirty="0">
                <a:latin typeface="Times New Roman"/>
                <a:cs typeface="Times New Roman"/>
              </a:rPr>
              <a:t> Polan, </a:t>
            </a:r>
            <a:r>
              <a:rPr lang="en-US" sz="2800" dirty="0" err="1">
                <a:latin typeface="Times New Roman"/>
                <a:cs typeface="Times New Roman"/>
              </a:rPr>
              <a:t>Ślężan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Wiślan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właśnie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te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gwary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są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uznawane</a:t>
            </a:r>
            <a:r>
              <a:rPr lang="en-US" sz="2800" dirty="0">
                <a:latin typeface="Times New Roman"/>
                <a:cs typeface="Times New Roman"/>
              </a:rPr>
              <a:t> za „</a:t>
            </a:r>
            <a:r>
              <a:rPr lang="en-US" sz="2800" dirty="0" err="1">
                <a:latin typeface="Times New Roman"/>
                <a:cs typeface="Times New Roman"/>
              </a:rPr>
              <a:t>właściwą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pierwotną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Polskę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językową</a:t>
            </a:r>
            <a:r>
              <a:rPr lang="en-US" sz="2800" dirty="0">
                <a:latin typeface="Times New Roman"/>
                <a:cs typeface="Times New Roman"/>
              </a:rPr>
              <a:t>”. </a:t>
            </a:r>
            <a:endParaRPr lang="pl-PL"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3604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824" y="6419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C40045-3931-4F5B-BFDA-CB5657884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4300EE0-ECBD-4A99-A182-D65E0E6E6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6F00B75-03DF-4D45-9B0D-64C830BD6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8D3ABB2-C1A2-49A0-A399-DF61B1EF6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DA1AEAE7-4978-4A5B-AAD2-E2E78726F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A9AAEEE-4B18-43DC-B196-17B61CD41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807703FD-FEEE-4777-846F-8C38F40CE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3883325D-A3A9-46FF-B7CB-EE9275222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1009273A-6FB2-45C9-814B-F9F243C59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1456BB4-6CF2-4A71-BE63-1AC03A287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0F94609-6C4C-45C5-B029-0704F4BB6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32FA0C-81DB-47C4-A39A-77A779E23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F2A2ED01-9837-46A7-B28E-15B6C229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5E52EFEE-3C02-41C5-852D-699079C2E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4ED1A46-9C33-4642-B4E6-DE8FB6E3F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D8825798-C5AC-4262-B3CA-FAA373172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041EF5B5-A116-4AE7-82D0-A06B0FF5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053245D-DA29-4C13-84C9-749150489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1166F809-C998-47FD-8299-4F9BA65D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2C6184C9-DD88-444D-83F9-7E5C128E5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96A02A4D-21A3-44E5-BEFC-1DD2E8262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B31F515F-6B6B-48A5-99B1-F9BBCF8F6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B0BC2F97-F3ED-4F01-B461-9A522CD97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71DC6C-B0B6-4342-8D5B-322B520E8D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805" y="-223663"/>
            <a:ext cx="11974496" cy="7080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lnSpc>
                <a:spcPct val="110000"/>
              </a:lnSpc>
            </a:pPr>
            <a:endParaRPr lang="en-US" sz="1300"/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Times New Roman"/>
                <a:cs typeface="Times New Roman"/>
              </a:rPr>
              <a:t>W </a:t>
            </a:r>
            <a:r>
              <a:rPr lang="en-US" sz="2800" dirty="0" err="1">
                <a:latin typeface="Times New Roman"/>
                <a:cs typeface="Times New Roman"/>
              </a:rPr>
              <a:t>języku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polskim</a:t>
            </a:r>
            <a:r>
              <a:rPr lang="en-US" sz="2800" dirty="0">
                <a:latin typeface="Times New Roman"/>
                <a:cs typeface="Times New Roman"/>
              </a:rPr>
              <a:t> jest </a:t>
            </a:r>
            <a:r>
              <a:rPr lang="en-US" sz="2800" dirty="0" err="1">
                <a:latin typeface="Times New Roman"/>
                <a:cs typeface="Times New Roman"/>
              </a:rPr>
              <a:t>dużo</a:t>
            </a:r>
            <a:r>
              <a:rPr lang="en-US" sz="2800" dirty="0">
                <a:latin typeface="Times New Roman"/>
                <a:cs typeface="Times New Roman"/>
              </a:rPr>
              <a:t>  </a:t>
            </a:r>
            <a:r>
              <a:rPr lang="en-US" sz="2800" dirty="0" err="1">
                <a:latin typeface="Times New Roman"/>
                <a:cs typeface="Times New Roman"/>
              </a:rPr>
              <a:t>zapożyczeń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latin typeface="Times New Roman"/>
                <a:cs typeface="Times New Roman"/>
              </a:rPr>
              <a:t>z </a:t>
            </a:r>
            <a:r>
              <a:rPr lang="en-US" sz="2800" b="1" dirty="0" err="1">
                <a:latin typeface="Times New Roman"/>
                <a:cs typeface="Times New Roman"/>
              </a:rPr>
              <a:t>greki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i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łaciny</a:t>
            </a:r>
            <a:r>
              <a:rPr lang="en-US" sz="2800" dirty="0">
                <a:latin typeface="Times New Roman"/>
                <a:cs typeface="Times New Roman"/>
              </a:rPr>
              <a:t> (</a:t>
            </a:r>
            <a:r>
              <a:rPr lang="en-US" sz="2800" dirty="0" err="1">
                <a:latin typeface="Times New Roman"/>
                <a:cs typeface="Times New Roman"/>
              </a:rPr>
              <a:t>wyrazy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związane</a:t>
            </a:r>
            <a:r>
              <a:rPr lang="en-US" sz="2800" dirty="0">
                <a:latin typeface="Times New Roman"/>
                <a:cs typeface="Times New Roman"/>
              </a:rPr>
              <a:t> z </a:t>
            </a:r>
            <a:r>
              <a:rPr lang="en-US" sz="2800" dirty="0" err="1">
                <a:latin typeface="Times New Roman"/>
                <a:cs typeface="Times New Roman"/>
              </a:rPr>
              <a:t>chrześcijaństwem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duchowieństwem</a:t>
            </a:r>
            <a:r>
              <a:rPr lang="en-US" sz="2800" dirty="0">
                <a:latin typeface="Times New Roman"/>
                <a:cs typeface="Times New Roman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latin typeface="Times New Roman"/>
                <a:cs typeface="Times New Roman"/>
              </a:rPr>
              <a:t>z </a:t>
            </a:r>
            <a:r>
              <a:rPr lang="en-US" sz="2800" b="1" dirty="0" err="1">
                <a:latin typeface="Times New Roman"/>
                <a:cs typeface="Times New Roman"/>
              </a:rPr>
              <a:t>języka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niemieckiego</a:t>
            </a:r>
            <a:r>
              <a:rPr lang="en-US" sz="2800" dirty="0">
                <a:latin typeface="Times New Roman"/>
                <a:cs typeface="Times New Roman"/>
              </a:rPr>
              <a:t> (</a:t>
            </a:r>
            <a:r>
              <a:rPr lang="en-US" sz="2800" dirty="0" err="1">
                <a:latin typeface="Times New Roman"/>
                <a:cs typeface="Times New Roman"/>
              </a:rPr>
              <a:t>wyrazy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dotyczące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handlu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miasta</a:t>
            </a:r>
            <a:r>
              <a:rPr lang="en-US" sz="2800" dirty="0">
                <a:latin typeface="Times New Roman"/>
                <a:cs typeface="Times New Roman"/>
              </a:rPr>
              <a:t> np.. „</a:t>
            </a:r>
            <a:r>
              <a:rPr lang="en-US" sz="2800" dirty="0" err="1">
                <a:latin typeface="Times New Roman"/>
                <a:cs typeface="Times New Roman"/>
              </a:rPr>
              <a:t>burmistrz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rada</a:t>
            </a:r>
            <a:r>
              <a:rPr lang="en-US" sz="2800" dirty="0">
                <a:latin typeface="Times New Roman"/>
                <a:cs typeface="Times New Roman"/>
              </a:rPr>
              <a:t>)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latin typeface="Times New Roman"/>
                <a:cs typeface="Times New Roman"/>
              </a:rPr>
              <a:t>z </a:t>
            </a:r>
            <a:r>
              <a:rPr lang="en-US" sz="2800" b="1" dirty="0" err="1">
                <a:latin typeface="Times New Roman"/>
                <a:cs typeface="Times New Roman"/>
              </a:rPr>
              <a:t>francuskiego</a:t>
            </a:r>
            <a:r>
              <a:rPr lang="en-US" sz="2800" dirty="0">
                <a:latin typeface="Times New Roman"/>
                <a:cs typeface="Times New Roman"/>
              </a:rPr>
              <a:t> (</a:t>
            </a:r>
            <a:r>
              <a:rPr lang="en-US" sz="2800" dirty="0" err="1">
                <a:latin typeface="Times New Roman"/>
                <a:cs typeface="Times New Roman"/>
              </a:rPr>
              <a:t>nazwy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związane</a:t>
            </a:r>
            <a:r>
              <a:rPr lang="en-US" sz="2800" dirty="0">
                <a:latin typeface="Times New Roman"/>
                <a:cs typeface="Times New Roman"/>
              </a:rPr>
              <a:t> z </a:t>
            </a:r>
            <a:r>
              <a:rPr lang="en-US" sz="2800" dirty="0" err="1">
                <a:latin typeface="Times New Roman"/>
                <a:cs typeface="Times New Roman"/>
              </a:rPr>
              <a:t>modą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makijażem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światem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kultury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sztuki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np.</a:t>
            </a:r>
            <a:r>
              <a:rPr lang="en-US" sz="2800" i="1" dirty="0" err="1">
                <a:latin typeface="Times New Roman"/>
                <a:cs typeface="Times New Roman"/>
              </a:rPr>
              <a:t>butik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bidon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blamaż</a:t>
            </a:r>
            <a:r>
              <a:rPr lang="en-US" sz="2800" dirty="0">
                <a:latin typeface="Times New Roman"/>
                <a:cs typeface="Times New Roman"/>
              </a:rPr>
              <a:t>:,. </a:t>
            </a:r>
            <a:r>
              <a:rPr lang="en-US" sz="2800" i="1" dirty="0" err="1">
                <a:latin typeface="Times New Roman"/>
                <a:cs typeface="Times New Roman"/>
              </a:rPr>
              <a:t>indeksacja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akcjonariat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homologacja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konsulting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video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joystick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interfejs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telefaks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 err="1">
                <a:latin typeface="Times New Roman"/>
                <a:cs typeface="Times New Roman"/>
              </a:rPr>
              <a:t>kserokopiarka</a:t>
            </a:r>
            <a:r>
              <a:rPr lang="en-US" sz="2800" dirty="0">
                <a:latin typeface="Times New Roman"/>
                <a:cs typeface="Times New Roman"/>
              </a:rPr>
              <a:t>)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Times New Roman"/>
                <a:cs typeface="Times New Roman"/>
              </a:rPr>
              <a:t>z </a:t>
            </a:r>
            <a:r>
              <a:rPr lang="en-US" sz="2800" b="1" dirty="0" err="1">
                <a:latin typeface="Times New Roman"/>
                <a:cs typeface="Times New Roman"/>
              </a:rPr>
              <a:t>języka</a:t>
            </a:r>
            <a:r>
              <a:rPr lang="en-US" sz="2800" b="1" dirty="0">
                <a:latin typeface="Times New Roman"/>
                <a:cs typeface="Times New Roman"/>
              </a:rPr>
              <a:t> </a:t>
            </a:r>
            <a:r>
              <a:rPr lang="en-US" sz="2800" b="1" dirty="0" err="1">
                <a:latin typeface="Times New Roman"/>
                <a:cs typeface="Times New Roman"/>
              </a:rPr>
              <a:t>włoskiego</a:t>
            </a:r>
            <a:r>
              <a:rPr lang="en-US" sz="2800" dirty="0">
                <a:latin typeface="Times New Roman"/>
                <a:cs typeface="Times New Roman"/>
              </a:rPr>
              <a:t> (</a:t>
            </a:r>
            <a:r>
              <a:rPr lang="en-US" sz="2800" dirty="0" err="1">
                <a:latin typeface="Times New Roman"/>
                <a:cs typeface="Times New Roman"/>
              </a:rPr>
              <a:t>nazwy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warzyw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sama</a:t>
            </a:r>
            <a:r>
              <a:rPr lang="en-US" sz="2800" dirty="0">
                <a:latin typeface="Times New Roman"/>
                <a:cs typeface="Times New Roman"/>
              </a:rPr>
              <a:t> „</a:t>
            </a:r>
            <a:r>
              <a:rPr lang="en-US" sz="2800" dirty="0" err="1">
                <a:latin typeface="Times New Roman"/>
                <a:cs typeface="Times New Roman"/>
              </a:rPr>
              <a:t>włoszczyzna</a:t>
            </a:r>
            <a:r>
              <a:rPr lang="en-US" sz="2800" dirty="0">
                <a:latin typeface="Times New Roman"/>
                <a:cs typeface="Times New Roman"/>
              </a:rPr>
              <a:t>” 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Times New Roman"/>
                <a:cs typeface="Times New Roman"/>
              </a:rPr>
              <a:t>z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err="1">
                <a:latin typeface="Times New Roman"/>
                <a:cs typeface="Times New Roman"/>
              </a:rPr>
              <a:t>języka</a:t>
            </a:r>
            <a:r>
              <a:rPr lang="en-US" sz="2800" b="1" dirty="0">
                <a:latin typeface="Times New Roman"/>
                <a:cs typeface="Times New Roman"/>
              </a:rPr>
              <a:t> </a:t>
            </a:r>
            <a:r>
              <a:rPr lang="en-US" sz="2800" b="1" err="1">
                <a:latin typeface="Times New Roman"/>
                <a:cs typeface="Times New Roman"/>
              </a:rPr>
              <a:t>rosyjskiego</a:t>
            </a:r>
            <a:r>
              <a:rPr lang="en-US" sz="2800" dirty="0">
                <a:latin typeface="Times New Roman"/>
                <a:cs typeface="Times New Roman"/>
              </a:rPr>
              <a:t> np: </a:t>
            </a:r>
            <a:r>
              <a:rPr lang="en-US" sz="2800" i="1" err="1">
                <a:latin typeface="Times New Roman"/>
                <a:cs typeface="Times New Roman"/>
              </a:rPr>
              <a:t>pierestrojka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nieudacznik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aparatczyk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err="1">
                <a:latin typeface="Times New Roman"/>
                <a:cs typeface="Times New Roman"/>
              </a:rPr>
              <a:t>łagier</a:t>
            </a:r>
            <a:r>
              <a:rPr lang="en-US" sz="2800" dirty="0">
                <a:latin typeface="Times New Roman"/>
                <a:cs typeface="Times New Roman"/>
              </a:rPr>
              <a:t>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Times New Roman"/>
                <a:cs typeface="Times New Roman"/>
              </a:rPr>
              <a:t>A </a:t>
            </a:r>
            <a:r>
              <a:rPr lang="en-US" sz="2800" dirty="0" err="1">
                <a:latin typeface="Times New Roman"/>
                <a:cs typeface="Times New Roman"/>
              </a:rPr>
              <a:t>obecnie</a:t>
            </a:r>
            <a:r>
              <a:rPr lang="en-US" sz="2800" dirty="0">
                <a:latin typeface="Times New Roman"/>
                <a:cs typeface="Times New Roman"/>
              </a:rPr>
              <a:t> – </a:t>
            </a:r>
            <a:r>
              <a:rPr lang="en-US" sz="2800" b="1" dirty="0">
                <a:latin typeface="Times New Roman"/>
                <a:cs typeface="Times New Roman"/>
              </a:rPr>
              <a:t>z </a:t>
            </a:r>
            <a:r>
              <a:rPr lang="en-US" sz="2800" b="1" dirty="0" err="1">
                <a:latin typeface="Times New Roman"/>
                <a:cs typeface="Times New Roman"/>
              </a:rPr>
              <a:t>języka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angielskiego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który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uznawany</a:t>
            </a:r>
            <a:r>
              <a:rPr lang="en-US" sz="2800" dirty="0">
                <a:latin typeface="Times New Roman"/>
                <a:cs typeface="Times New Roman"/>
              </a:rPr>
              <a:t> jest za </a:t>
            </a:r>
            <a:r>
              <a:rPr lang="en-US" sz="2800" dirty="0" err="1">
                <a:latin typeface="Times New Roman"/>
                <a:cs typeface="Times New Roman"/>
              </a:rPr>
              <a:t>język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  <a:r>
              <a:rPr lang="en-US" sz="2800" dirty="0" err="1">
                <a:latin typeface="Times New Roman"/>
                <a:cs typeface="Times New Roman"/>
              </a:rPr>
              <a:t>międzynarodowy</a:t>
            </a:r>
            <a:endParaRPr lang="en-US" sz="2800" dirty="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Times New Roman"/>
                <a:cs typeface="Times New Roman"/>
              </a:rPr>
              <a:t>np. </a:t>
            </a:r>
            <a:r>
              <a:rPr lang="en-US" sz="2800" i="1" dirty="0">
                <a:latin typeface="Times New Roman"/>
                <a:cs typeface="Times New Roman"/>
              </a:rPr>
              <a:t>shop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show-</a:t>
            </a:r>
            <a:r>
              <a:rPr lang="en-US" sz="2800" i="1" dirty="0" err="1">
                <a:latin typeface="Times New Roman"/>
                <a:cs typeface="Times New Roman"/>
              </a:rPr>
              <a:t>biznes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leasing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jogging</a:t>
            </a:r>
            <a:r>
              <a:rPr lang="en-US" sz="2800" dirty="0">
                <a:latin typeface="Times New Roman"/>
                <a:cs typeface="Times New Roman"/>
              </a:rPr>
              <a:t>, </a:t>
            </a:r>
            <a:r>
              <a:rPr lang="en-US" sz="2800" i="1" dirty="0">
                <a:latin typeface="Times New Roman"/>
                <a:cs typeface="Times New Roman"/>
              </a:rPr>
              <a:t>thriller</a:t>
            </a:r>
            <a:endParaRPr lang="en-US" sz="2800" dirty="0">
              <a:latin typeface="Times New Roman"/>
              <a:cs typeface="Times New Roman"/>
            </a:endParaRPr>
          </a:p>
          <a:p>
            <a:pPr marL="0">
              <a:lnSpc>
                <a:spcPct val="110000"/>
              </a:lnSpc>
            </a:pP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2073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Kalendarz na stole">
            <a:extLst>
              <a:ext uri="{FF2B5EF4-FFF2-40B4-BE49-F238E27FC236}">
                <a16:creationId xmlns:a16="http://schemas.microsoft.com/office/drawing/2014/main" id="{6E11DAB7-1298-4AD8-B06B-184F13364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-2" b="15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5AFA64B-1136-4FB4-8288-5E9F38AB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80110" cy="524970"/>
          </a:xfrm>
        </p:spPr>
        <p:txBody>
          <a:bodyPr>
            <a:normAutofit/>
          </a:bodyPr>
          <a:lstStyle/>
          <a:p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043477-F29D-4043-B715-FA2591E58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20" y="2036722"/>
            <a:ext cx="11181752" cy="38220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dirty="0">
                <a:latin typeface="Times New Roman"/>
                <a:cs typeface="Times New Roman"/>
              </a:rPr>
              <a:t>W dziejach języka polskiego wyróżnia się najczęściej następujące okresy:</a:t>
            </a:r>
          </a:p>
          <a:p>
            <a:pPr marL="0" indent="0">
              <a:buNone/>
            </a:pPr>
            <a:r>
              <a:rPr lang="pl-PL" sz="2800" b="1" dirty="0">
                <a:latin typeface="Times New Roman"/>
                <a:ea typeface="+mn-lt"/>
                <a:cs typeface="+mn-lt"/>
              </a:rPr>
              <a:t>staropolski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– od X do XV–XVI w., na który przypada tworzenie się jednolitego języka z dialektów poszczególnych plemion słowiańskich, początkowo potocznego i mówionego, z czasem pisanego i literackiego;</a:t>
            </a:r>
            <a:endParaRPr lang="pl-PL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pl-PL" sz="2800" b="1" dirty="0">
                <a:latin typeface="Times New Roman"/>
                <a:ea typeface="+mn-lt"/>
                <a:cs typeface="+mn-lt"/>
              </a:rPr>
              <a:t>średniopolski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– od XVI do lat 70. XVIII w., w którym następuje udoskonalenie polskiego języka literackiego, będącego wzorem poprawnej polszczyzny, wpływającego na sposób mówienia całego społeczeństwa;</a:t>
            </a:r>
            <a:endParaRPr lang="pl-PL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pl-PL" sz="2800" b="1" dirty="0">
                <a:latin typeface="Times New Roman"/>
                <a:ea typeface="+mn-lt"/>
                <a:cs typeface="+mn-lt"/>
              </a:rPr>
              <a:t>nowopolski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– lata 70. XVIII w. – II wojna światowa;</a:t>
            </a:r>
            <a:endParaRPr lang="pl-PL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pl-PL" sz="2800" b="1" dirty="0">
                <a:latin typeface="Times New Roman"/>
                <a:ea typeface="+mn-lt"/>
                <a:cs typeface="+mn-lt"/>
              </a:rPr>
              <a:t>polszczyzna współczesna</a:t>
            </a:r>
            <a:r>
              <a:rPr lang="pl-PL" sz="2800" dirty="0">
                <a:latin typeface="Times New Roman"/>
                <a:ea typeface="+mn-lt"/>
                <a:cs typeface="+mn-lt"/>
              </a:rPr>
              <a:t> – od końca II wojny światowej do dziś.</a:t>
            </a:r>
            <a:endParaRPr lang="pl-PL" sz="2800" dirty="0">
              <a:latin typeface="Times New Roman"/>
              <a:cs typeface="Times New Roman"/>
            </a:endParaRPr>
          </a:p>
          <a:p>
            <a:pPr marL="305435" indent="-305435"/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3240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BB14BF-3C21-4EA7-8A50-4EC5446B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endParaRPr lang="pl-PL">
              <a:solidFill>
                <a:srgbClr val="FFFE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CF729F-8DBF-435C-ABAF-3F8795F3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6725899" cy="4820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W języku polskim stosuje się alfabet łaciński składający się obecnie z 32 liter. W użyciu są także 3 litery: Q, V i X, które występują wyłącznie w wyrazach obcego pochodzenia. Polski jest też jednym z języków słowiańskich (wraz z czeskim, chorwackim i słoweńskim), w którym stosuje się znaki diakrytyczne (ą, ć, ę, ł, ń, ó, ś, ź, ż). </a:t>
            </a:r>
            <a:endParaRPr lang="pl-PL" sz="2800" dirty="0">
              <a:latin typeface="Times New Roman"/>
              <a:cs typeface="Times New Roman"/>
            </a:endParaRPr>
          </a:p>
          <a:p>
            <a:pPr marL="305435" indent="-305435"/>
            <a:endParaRPr lang="pl-PL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783205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8EDF95-F54C-47FA-8FD5-0BFEC377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D7F033-673D-437D-9691-4CAA8F5C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800" dirty="0">
                <a:latin typeface="Times New Roman"/>
                <a:ea typeface="+mn-lt"/>
                <a:cs typeface="+mn-lt"/>
              </a:rPr>
              <a:t>Dzięki powszechności oświaty i środków komunikacji społecznej (zwłaszcza telewizja, radio, prasa) polszczyzną ogólną posługuje się dziś większość Polaków, co sprzyja integracji i demokratyzacji stosunków międzyludzkich, ale jednocześnie prowadzi do rozchwiania norm językowych, zaniku dawnych autorytetów kulturalnych (pisarze, stara inteligencja) i obniżenia poziomu kultury języka; świadczą o tym innowacje językowe oraz wyrażenia często zaczerpnięte wprost z języka urzędowego (np. </a:t>
            </a:r>
            <a:r>
              <a:rPr lang="pl-PL" sz="2800" i="1" dirty="0">
                <a:latin typeface="Times New Roman"/>
                <a:ea typeface="+mn-lt"/>
                <a:cs typeface="+mn-lt"/>
              </a:rPr>
              <a:t>konsumować</a:t>
            </a:r>
            <a:r>
              <a:rPr lang="pl-PL" sz="2800" dirty="0">
                <a:latin typeface="Times New Roman"/>
                <a:ea typeface="+mn-lt"/>
                <a:cs typeface="+mn-lt"/>
              </a:rPr>
              <a:t>, </a:t>
            </a:r>
            <a:r>
              <a:rPr lang="pl-PL" sz="2800" i="1" dirty="0">
                <a:latin typeface="Times New Roman"/>
                <a:ea typeface="+mn-lt"/>
                <a:cs typeface="+mn-lt"/>
              </a:rPr>
              <a:t>uczęszczać</a:t>
            </a:r>
            <a:r>
              <a:rPr lang="pl-PL" sz="2800" dirty="0">
                <a:latin typeface="Times New Roman"/>
                <a:ea typeface="+mn-lt"/>
                <a:cs typeface="+mn-lt"/>
              </a:rPr>
              <a:t>, </a:t>
            </a:r>
            <a:r>
              <a:rPr lang="pl-PL" sz="2800" i="1" dirty="0">
                <a:latin typeface="Times New Roman"/>
                <a:ea typeface="+mn-lt"/>
                <a:cs typeface="+mn-lt"/>
              </a:rPr>
              <a:t>w miesiącu maju</a:t>
            </a:r>
            <a:r>
              <a:rPr lang="pl-PL" sz="2800" dirty="0">
                <a:latin typeface="Times New Roman"/>
                <a:ea typeface="+mn-lt"/>
                <a:cs typeface="+mn-lt"/>
              </a:rPr>
              <a:t>).</a:t>
            </a:r>
            <a:endParaRPr lang="pl-PL" sz="2800">
              <a:latin typeface="Times New Roman"/>
              <a:cs typeface="Times New Roman"/>
            </a:endParaRPr>
          </a:p>
          <a:p>
            <a:pPr marL="305435" indent="-305435"/>
            <a:endParaRPr lang="pl-PL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5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Atlas</vt:lpstr>
      <vt:lpstr>Język polski i nasze bogactwo kulturowe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Dialekty polskie</vt:lpstr>
      <vt:lpstr>Prezentacja programu PowerPoint</vt:lpstr>
      <vt:lpstr>Zabytki języka polskiego</vt:lpstr>
      <vt:lpstr>Pierwsze słowa</vt:lpstr>
      <vt:lpstr>Pierwsze zapisane po polsku zdanie </vt:lpstr>
      <vt:lpstr>Pierwsze polskie teksty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Głosy polskie w tekstach łacińskich </vt:lpstr>
      <vt:lpstr>Inne teksty, które warto wymienić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1307</cp:revision>
  <dcterms:created xsi:type="dcterms:W3CDTF">2021-02-28T16:57:43Z</dcterms:created>
  <dcterms:modified xsi:type="dcterms:W3CDTF">2021-03-02T22:16:19Z</dcterms:modified>
</cp:coreProperties>
</file>