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E3FE7D-13B9-984F-A9A2-FD46EB18B729}" v="43" dt="2021-02-28T13:37:53.0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 snapToGrid="0" snapToObjects="1">
      <p:cViewPr varScale="1">
        <p:scale>
          <a:sx n="104" d="100"/>
          <a:sy n="104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otr Orłowski" userId="fd57798e95d929d9" providerId="LiveId" clId="{4F466FB4-CE28-4F91-BDDA-A73CD2562AAB}"/>
    <pc:docChg chg="undo custSel modSld">
      <pc:chgData name="Piotr Orłowski" userId="fd57798e95d929d9" providerId="LiveId" clId="{4F466FB4-CE28-4F91-BDDA-A73CD2562AAB}" dt="2021-02-28T15:49:11.339" v="65" actId="20577"/>
      <pc:docMkLst>
        <pc:docMk/>
      </pc:docMkLst>
      <pc:sldChg chg="modSp mod">
        <pc:chgData name="Piotr Orłowski" userId="fd57798e95d929d9" providerId="LiveId" clId="{4F466FB4-CE28-4F91-BDDA-A73CD2562AAB}" dt="2021-02-28T15:42:46.066" v="7" actId="20577"/>
        <pc:sldMkLst>
          <pc:docMk/>
          <pc:sldMk cId="2898038624" sldId="258"/>
        </pc:sldMkLst>
        <pc:spChg chg="mod">
          <ac:chgData name="Piotr Orłowski" userId="fd57798e95d929d9" providerId="LiveId" clId="{4F466FB4-CE28-4F91-BDDA-A73CD2562AAB}" dt="2021-02-28T15:42:46.066" v="7" actId="20577"/>
          <ac:spMkLst>
            <pc:docMk/>
            <pc:sldMk cId="2898038624" sldId="258"/>
            <ac:spMk id="3" creationId="{85335530-A5DB-1047-B50F-3DDA1A1B02AD}"/>
          </ac:spMkLst>
        </pc:spChg>
      </pc:sldChg>
      <pc:sldChg chg="modSp mod">
        <pc:chgData name="Piotr Orłowski" userId="fd57798e95d929d9" providerId="LiveId" clId="{4F466FB4-CE28-4F91-BDDA-A73CD2562AAB}" dt="2021-02-28T15:43:06.897" v="16" actId="20577"/>
        <pc:sldMkLst>
          <pc:docMk/>
          <pc:sldMk cId="3427891071" sldId="259"/>
        </pc:sldMkLst>
        <pc:spChg chg="mod">
          <ac:chgData name="Piotr Orłowski" userId="fd57798e95d929d9" providerId="LiveId" clId="{4F466FB4-CE28-4F91-BDDA-A73CD2562AAB}" dt="2021-02-28T15:43:06.897" v="16" actId="20577"/>
          <ac:spMkLst>
            <pc:docMk/>
            <pc:sldMk cId="3427891071" sldId="259"/>
            <ac:spMk id="3" creationId="{B9B63EFB-31A4-004A-80D9-07F97085B2EA}"/>
          </ac:spMkLst>
        </pc:spChg>
      </pc:sldChg>
      <pc:sldChg chg="modSp mod">
        <pc:chgData name="Piotr Orłowski" userId="fd57798e95d929d9" providerId="LiveId" clId="{4F466FB4-CE28-4F91-BDDA-A73CD2562AAB}" dt="2021-02-28T15:43:24.883" v="20" actId="20577"/>
        <pc:sldMkLst>
          <pc:docMk/>
          <pc:sldMk cId="1682180113" sldId="262"/>
        </pc:sldMkLst>
        <pc:spChg chg="mod">
          <ac:chgData name="Piotr Orłowski" userId="fd57798e95d929d9" providerId="LiveId" clId="{4F466FB4-CE28-4F91-BDDA-A73CD2562AAB}" dt="2021-02-28T15:43:24.883" v="20" actId="20577"/>
          <ac:spMkLst>
            <pc:docMk/>
            <pc:sldMk cId="1682180113" sldId="262"/>
            <ac:spMk id="3" creationId="{13CB395E-49C1-574E-AFE8-0C878318E653}"/>
          </ac:spMkLst>
        </pc:spChg>
      </pc:sldChg>
      <pc:sldChg chg="modSp mod">
        <pc:chgData name="Piotr Orłowski" userId="fd57798e95d929d9" providerId="LiveId" clId="{4F466FB4-CE28-4F91-BDDA-A73CD2562AAB}" dt="2021-02-28T15:43:54.182" v="29" actId="20577"/>
        <pc:sldMkLst>
          <pc:docMk/>
          <pc:sldMk cId="1480526028" sldId="264"/>
        </pc:sldMkLst>
        <pc:spChg chg="mod">
          <ac:chgData name="Piotr Orłowski" userId="fd57798e95d929d9" providerId="LiveId" clId="{4F466FB4-CE28-4F91-BDDA-A73CD2562AAB}" dt="2021-02-28T15:43:54.182" v="29" actId="20577"/>
          <ac:spMkLst>
            <pc:docMk/>
            <pc:sldMk cId="1480526028" sldId="264"/>
            <ac:spMk id="3" creationId="{BDF293E9-6A54-974E-9001-A1896666D3F4}"/>
          </ac:spMkLst>
        </pc:spChg>
      </pc:sldChg>
      <pc:sldChg chg="modSp mod">
        <pc:chgData name="Piotr Orłowski" userId="fd57798e95d929d9" providerId="LiveId" clId="{4F466FB4-CE28-4F91-BDDA-A73CD2562AAB}" dt="2021-02-28T15:44:17.532" v="31" actId="20577"/>
        <pc:sldMkLst>
          <pc:docMk/>
          <pc:sldMk cId="2777530373" sldId="268"/>
        </pc:sldMkLst>
        <pc:spChg chg="mod">
          <ac:chgData name="Piotr Orłowski" userId="fd57798e95d929d9" providerId="LiveId" clId="{4F466FB4-CE28-4F91-BDDA-A73CD2562AAB}" dt="2021-02-28T15:44:17.532" v="31" actId="20577"/>
          <ac:spMkLst>
            <pc:docMk/>
            <pc:sldMk cId="2777530373" sldId="268"/>
            <ac:spMk id="3" creationId="{1FC35362-9833-7944-AA96-B447E1DE929D}"/>
          </ac:spMkLst>
        </pc:spChg>
      </pc:sldChg>
      <pc:sldChg chg="modSp mod">
        <pc:chgData name="Piotr Orłowski" userId="fd57798e95d929d9" providerId="LiveId" clId="{4F466FB4-CE28-4F91-BDDA-A73CD2562AAB}" dt="2021-02-28T15:49:11.339" v="65" actId="20577"/>
        <pc:sldMkLst>
          <pc:docMk/>
          <pc:sldMk cId="1390882188" sldId="271"/>
        </pc:sldMkLst>
        <pc:spChg chg="mod">
          <ac:chgData name="Piotr Orłowski" userId="fd57798e95d929d9" providerId="LiveId" clId="{4F466FB4-CE28-4F91-BDDA-A73CD2562AAB}" dt="2021-02-28T15:49:11.339" v="65" actId="20577"/>
          <ac:spMkLst>
            <pc:docMk/>
            <pc:sldMk cId="1390882188" sldId="271"/>
            <ac:spMk id="3" creationId="{AEE16CDF-7C12-454D-9A9A-A3E6BFAD1369}"/>
          </ac:spMkLst>
        </pc:spChg>
      </pc:sldChg>
    </pc:docChg>
  </pc:docChgLst>
  <pc:docChgLst>
    <pc:chgData name="Piotr Orłowski" userId="fd57798e95d929d9" providerId="LiveId" clId="{F8E3FE7D-13B9-984F-A9A2-FD46EB18B729}"/>
    <pc:docChg chg="undo redo custSel addSld modSld">
      <pc:chgData name="Piotr Orłowski" userId="fd57798e95d929d9" providerId="LiveId" clId="{F8E3FE7D-13B9-984F-A9A2-FD46EB18B729}" dt="2021-02-28T13:38:30.549" v="411" actId="20577"/>
      <pc:docMkLst>
        <pc:docMk/>
      </pc:docMkLst>
      <pc:sldChg chg="addSp modSp mod modTransition setBg">
        <pc:chgData name="Piotr Orłowski" userId="fd57798e95d929d9" providerId="LiveId" clId="{F8E3FE7D-13B9-984F-A9A2-FD46EB18B729}" dt="2021-02-28T13:28:44.189" v="254" actId="20577"/>
        <pc:sldMkLst>
          <pc:docMk/>
          <pc:sldMk cId="326948709" sldId="256"/>
        </pc:sldMkLst>
        <pc:spChg chg="mod">
          <ac:chgData name="Piotr Orłowski" userId="fd57798e95d929d9" providerId="LiveId" clId="{F8E3FE7D-13B9-984F-A9A2-FD46EB18B729}" dt="2021-02-28T12:36:00.579" v="55" actId="14100"/>
          <ac:spMkLst>
            <pc:docMk/>
            <pc:sldMk cId="326948709" sldId="256"/>
            <ac:spMk id="2" creationId="{7E580194-A17B-C143-99A4-9DF06178ADBC}"/>
          </ac:spMkLst>
        </pc:spChg>
        <pc:spChg chg="mod">
          <ac:chgData name="Piotr Orłowski" userId="fd57798e95d929d9" providerId="LiveId" clId="{F8E3FE7D-13B9-984F-A9A2-FD46EB18B729}" dt="2021-02-28T13:28:44.189" v="254" actId="20577"/>
          <ac:spMkLst>
            <pc:docMk/>
            <pc:sldMk cId="326948709" sldId="256"/>
            <ac:spMk id="3" creationId="{E85CBA3F-B0AA-5645-BE79-A1C9AFA8A891}"/>
          </ac:spMkLst>
        </pc:spChg>
        <pc:spChg chg="add">
          <ac:chgData name="Piotr Orłowski" userId="fd57798e95d929d9" providerId="LiveId" clId="{F8E3FE7D-13B9-984F-A9A2-FD46EB18B729}" dt="2021-02-28T12:34:40.741" v="1" actId="26606"/>
          <ac:spMkLst>
            <pc:docMk/>
            <pc:sldMk cId="326948709" sldId="256"/>
            <ac:spMk id="8" creationId="{23962611-DFD5-4092-AAFD-559E3DFCE2C9}"/>
          </ac:spMkLst>
        </pc:spChg>
        <pc:picChg chg="add">
          <ac:chgData name="Piotr Orłowski" userId="fd57798e95d929d9" providerId="LiveId" clId="{F8E3FE7D-13B9-984F-A9A2-FD46EB18B729}" dt="2021-02-28T12:34:40.741" v="1" actId="26606"/>
          <ac:picMkLst>
            <pc:docMk/>
            <pc:sldMk cId="326948709" sldId="256"/>
            <ac:picMk id="10" creationId="{2270F1FA-0425-408F-9861-80BF5AFB276D}"/>
          </ac:picMkLst>
        </pc:picChg>
      </pc:sldChg>
      <pc:sldChg chg="addSp delSp modSp new mod modTransition setBg">
        <pc:chgData name="Piotr Orłowski" userId="fd57798e95d929d9" providerId="LiveId" clId="{F8E3FE7D-13B9-984F-A9A2-FD46EB18B729}" dt="2021-02-28T13:26:07.030" v="228" actId="26606"/>
        <pc:sldMkLst>
          <pc:docMk/>
          <pc:sldMk cId="3086750351" sldId="257"/>
        </pc:sldMkLst>
        <pc:spChg chg="del mod">
          <ac:chgData name="Piotr Orłowski" userId="fd57798e95d929d9" providerId="LiveId" clId="{F8E3FE7D-13B9-984F-A9A2-FD46EB18B729}" dt="2021-02-28T12:50:26.014" v="62" actId="478"/>
          <ac:spMkLst>
            <pc:docMk/>
            <pc:sldMk cId="3086750351" sldId="257"/>
            <ac:spMk id="2" creationId="{26320B4F-B7BD-0849-9019-296B8DDB27F5}"/>
          </ac:spMkLst>
        </pc:spChg>
        <pc:spChg chg="mod">
          <ac:chgData name="Piotr Orłowski" userId="fd57798e95d929d9" providerId="LiveId" clId="{F8E3FE7D-13B9-984F-A9A2-FD46EB18B729}" dt="2021-02-28T13:02:18.706" v="158" actId="26606"/>
          <ac:spMkLst>
            <pc:docMk/>
            <pc:sldMk cId="3086750351" sldId="257"/>
            <ac:spMk id="3" creationId="{EFA20E0B-BA63-7F40-A413-268BA0ECEB75}"/>
          </ac:spMkLst>
        </pc:spChg>
        <pc:spChg chg="add del">
          <ac:chgData name="Piotr Orłowski" userId="fd57798e95d929d9" providerId="LiveId" clId="{F8E3FE7D-13B9-984F-A9A2-FD46EB18B729}" dt="2021-02-28T13:26:07.030" v="228" actId="26606"/>
          <ac:spMkLst>
            <pc:docMk/>
            <pc:sldMk cId="3086750351" sldId="257"/>
            <ac:spMk id="8" creationId="{B164D969-46F1-44FC-B488-3FA68C67756D}"/>
          </ac:spMkLst>
        </pc:spChg>
        <pc:spChg chg="add del">
          <ac:chgData name="Piotr Orłowski" userId="fd57798e95d929d9" providerId="LiveId" clId="{F8E3FE7D-13B9-984F-A9A2-FD46EB18B729}" dt="2021-02-28T13:26:07.030" v="228" actId="26606"/>
          <ac:spMkLst>
            <pc:docMk/>
            <pc:sldMk cId="3086750351" sldId="257"/>
            <ac:spMk id="14" creationId="{9E0A01E6-95B9-424D-93AE-19F4928DFD40}"/>
          </ac:spMkLst>
        </pc:spChg>
        <pc:spChg chg="add">
          <ac:chgData name="Piotr Orłowski" userId="fd57798e95d929d9" providerId="LiveId" clId="{F8E3FE7D-13B9-984F-A9A2-FD46EB18B729}" dt="2021-02-28T13:26:07.030" v="228" actId="26606"/>
          <ac:spMkLst>
            <pc:docMk/>
            <pc:sldMk cId="3086750351" sldId="257"/>
            <ac:spMk id="19" creationId="{B164D969-46F1-44FC-B488-3FA68C67756D}"/>
          </ac:spMkLst>
        </pc:spChg>
        <pc:spChg chg="add">
          <ac:chgData name="Piotr Orłowski" userId="fd57798e95d929d9" providerId="LiveId" clId="{F8E3FE7D-13B9-984F-A9A2-FD46EB18B729}" dt="2021-02-28T13:26:07.030" v="228" actId="26606"/>
          <ac:spMkLst>
            <pc:docMk/>
            <pc:sldMk cId="3086750351" sldId="257"/>
            <ac:spMk id="25" creationId="{9E0A01E6-95B9-424D-93AE-19F4928DFD40}"/>
          </ac:spMkLst>
        </pc:spChg>
        <pc:picChg chg="add del">
          <ac:chgData name="Piotr Orłowski" userId="fd57798e95d929d9" providerId="LiveId" clId="{F8E3FE7D-13B9-984F-A9A2-FD46EB18B729}" dt="2021-02-28T13:26:07.030" v="228" actId="26606"/>
          <ac:picMkLst>
            <pc:docMk/>
            <pc:sldMk cId="3086750351" sldId="257"/>
            <ac:picMk id="10" creationId="{F3003D4E-E9FF-4669-90E7-7CED081587F1}"/>
          </ac:picMkLst>
        </pc:picChg>
        <pc:picChg chg="add del">
          <ac:chgData name="Piotr Orłowski" userId="fd57798e95d929d9" providerId="LiveId" clId="{F8E3FE7D-13B9-984F-A9A2-FD46EB18B729}" dt="2021-02-28T13:26:07.030" v="228" actId="26606"/>
          <ac:picMkLst>
            <pc:docMk/>
            <pc:sldMk cId="3086750351" sldId="257"/>
            <ac:picMk id="12" creationId="{A7D98261-3895-4FB5-B9CE-26FAF635730F}"/>
          </ac:picMkLst>
        </pc:picChg>
        <pc:picChg chg="add">
          <ac:chgData name="Piotr Orłowski" userId="fd57798e95d929d9" providerId="LiveId" clId="{F8E3FE7D-13B9-984F-A9A2-FD46EB18B729}" dt="2021-02-28T13:26:07.030" v="228" actId="26606"/>
          <ac:picMkLst>
            <pc:docMk/>
            <pc:sldMk cId="3086750351" sldId="257"/>
            <ac:picMk id="21" creationId="{F3003D4E-E9FF-4669-90E7-7CED081587F1}"/>
          </ac:picMkLst>
        </pc:picChg>
        <pc:picChg chg="add">
          <ac:chgData name="Piotr Orłowski" userId="fd57798e95d929d9" providerId="LiveId" clId="{F8E3FE7D-13B9-984F-A9A2-FD46EB18B729}" dt="2021-02-28T13:26:07.030" v="228" actId="26606"/>
          <ac:picMkLst>
            <pc:docMk/>
            <pc:sldMk cId="3086750351" sldId="257"/>
            <ac:picMk id="23" creationId="{A7D98261-3895-4FB5-B9CE-26FAF635730F}"/>
          </ac:picMkLst>
        </pc:picChg>
      </pc:sldChg>
      <pc:sldChg chg="addSp delSp modSp new mod modTransition setBg setClrOvrMap">
        <pc:chgData name="Piotr Orłowski" userId="fd57798e95d929d9" providerId="LiveId" clId="{F8E3FE7D-13B9-984F-A9A2-FD46EB18B729}" dt="2021-02-28T13:26:01.764" v="227" actId="26606"/>
        <pc:sldMkLst>
          <pc:docMk/>
          <pc:sldMk cId="2898038624" sldId="258"/>
        </pc:sldMkLst>
        <pc:spChg chg="del">
          <ac:chgData name="Piotr Orłowski" userId="fd57798e95d929d9" providerId="LiveId" clId="{F8E3FE7D-13B9-984F-A9A2-FD46EB18B729}" dt="2021-02-28T12:51:25.748" v="79" actId="478"/>
          <ac:spMkLst>
            <pc:docMk/>
            <pc:sldMk cId="2898038624" sldId="258"/>
            <ac:spMk id="2" creationId="{8FBC1F03-6CC7-ED4D-A5E6-956854CD65A6}"/>
          </ac:spMkLst>
        </pc:spChg>
        <pc:spChg chg="mod">
          <ac:chgData name="Piotr Orłowski" userId="fd57798e95d929d9" providerId="LiveId" clId="{F8E3FE7D-13B9-984F-A9A2-FD46EB18B729}" dt="2021-02-28T13:02:43.325" v="161" actId="26606"/>
          <ac:spMkLst>
            <pc:docMk/>
            <pc:sldMk cId="2898038624" sldId="258"/>
            <ac:spMk id="3" creationId="{85335530-A5DB-1047-B50F-3DDA1A1B02AD}"/>
          </ac:spMkLst>
        </pc:spChg>
        <pc:spChg chg="add del">
          <ac:chgData name="Piotr Orłowski" userId="fd57798e95d929d9" providerId="LiveId" clId="{F8E3FE7D-13B9-984F-A9A2-FD46EB18B729}" dt="2021-02-28T13:02:43.325" v="161" actId="26606"/>
          <ac:spMkLst>
            <pc:docMk/>
            <pc:sldMk cId="2898038624" sldId="258"/>
            <ac:spMk id="8" creationId="{B164D969-46F1-44FC-B488-3FA68C67756D}"/>
          </ac:spMkLst>
        </pc:spChg>
        <pc:spChg chg="add del">
          <ac:chgData name="Piotr Orłowski" userId="fd57798e95d929d9" providerId="LiveId" clId="{F8E3FE7D-13B9-984F-A9A2-FD46EB18B729}" dt="2021-02-28T13:02:43.325" v="161" actId="26606"/>
          <ac:spMkLst>
            <pc:docMk/>
            <pc:sldMk cId="2898038624" sldId="258"/>
            <ac:spMk id="14" creationId="{9E0A01E6-95B9-424D-93AE-19F4928DFD40}"/>
          </ac:spMkLst>
        </pc:spChg>
        <pc:spChg chg="add del">
          <ac:chgData name="Piotr Orłowski" userId="fd57798e95d929d9" providerId="LiveId" clId="{F8E3FE7D-13B9-984F-A9A2-FD46EB18B729}" dt="2021-02-28T13:26:01.764" v="227" actId="26606"/>
          <ac:spMkLst>
            <pc:docMk/>
            <pc:sldMk cId="2898038624" sldId="258"/>
            <ac:spMk id="19" creationId="{2CB6C291-6CAF-46DF-ACFF-AADF0FD03F58}"/>
          </ac:spMkLst>
        </pc:spChg>
        <pc:spChg chg="add">
          <ac:chgData name="Piotr Orłowski" userId="fd57798e95d929d9" providerId="LiveId" clId="{F8E3FE7D-13B9-984F-A9A2-FD46EB18B729}" dt="2021-02-28T13:26:01.764" v="227" actId="26606"/>
          <ac:spMkLst>
            <pc:docMk/>
            <pc:sldMk cId="2898038624" sldId="258"/>
            <ac:spMk id="26" creationId="{2CB6C291-6CAF-46DF-ACFF-AADF0FD03F58}"/>
          </ac:spMkLst>
        </pc:spChg>
        <pc:picChg chg="add del">
          <ac:chgData name="Piotr Orłowski" userId="fd57798e95d929d9" providerId="LiveId" clId="{F8E3FE7D-13B9-984F-A9A2-FD46EB18B729}" dt="2021-02-28T13:02:43.325" v="161" actId="26606"/>
          <ac:picMkLst>
            <pc:docMk/>
            <pc:sldMk cId="2898038624" sldId="258"/>
            <ac:picMk id="10" creationId="{F3003D4E-E9FF-4669-90E7-7CED081587F1}"/>
          </ac:picMkLst>
        </pc:picChg>
        <pc:picChg chg="add del">
          <ac:chgData name="Piotr Orłowski" userId="fd57798e95d929d9" providerId="LiveId" clId="{F8E3FE7D-13B9-984F-A9A2-FD46EB18B729}" dt="2021-02-28T13:02:43.325" v="161" actId="26606"/>
          <ac:picMkLst>
            <pc:docMk/>
            <pc:sldMk cId="2898038624" sldId="258"/>
            <ac:picMk id="12" creationId="{A7D98261-3895-4FB5-B9CE-26FAF635730F}"/>
          </ac:picMkLst>
        </pc:picChg>
        <pc:picChg chg="add del">
          <ac:chgData name="Piotr Orłowski" userId="fd57798e95d929d9" providerId="LiveId" clId="{F8E3FE7D-13B9-984F-A9A2-FD46EB18B729}" dt="2021-02-28T13:26:01.764" v="227" actId="26606"/>
          <ac:picMkLst>
            <pc:docMk/>
            <pc:sldMk cId="2898038624" sldId="258"/>
            <ac:picMk id="21" creationId="{63C11A00-A2A3-417C-B33D-DC753ED7C3BB}"/>
          </ac:picMkLst>
        </pc:picChg>
        <pc:picChg chg="add">
          <ac:chgData name="Piotr Orłowski" userId="fd57798e95d929d9" providerId="LiveId" clId="{F8E3FE7D-13B9-984F-A9A2-FD46EB18B729}" dt="2021-02-28T13:26:01.764" v="227" actId="26606"/>
          <ac:picMkLst>
            <pc:docMk/>
            <pc:sldMk cId="2898038624" sldId="258"/>
            <ac:picMk id="28" creationId="{63C11A00-A2A3-417C-B33D-DC753ED7C3BB}"/>
          </ac:picMkLst>
        </pc:picChg>
      </pc:sldChg>
      <pc:sldChg chg="addSp delSp modSp new mod modTransition setBg setClrOvrMap">
        <pc:chgData name="Piotr Orłowski" userId="fd57798e95d929d9" providerId="LiveId" clId="{F8E3FE7D-13B9-984F-A9A2-FD46EB18B729}" dt="2021-02-28T13:26:10.946" v="229" actId="26606"/>
        <pc:sldMkLst>
          <pc:docMk/>
          <pc:sldMk cId="3427891071" sldId="259"/>
        </pc:sldMkLst>
        <pc:spChg chg="del">
          <ac:chgData name="Piotr Orłowski" userId="fd57798e95d929d9" providerId="LiveId" clId="{F8E3FE7D-13B9-984F-A9A2-FD46EB18B729}" dt="2021-02-28T12:51:49.864" v="83" actId="478"/>
          <ac:spMkLst>
            <pc:docMk/>
            <pc:sldMk cId="3427891071" sldId="259"/>
            <ac:spMk id="2" creationId="{23D691F6-DC06-8845-96A4-CAEB64A0BE81}"/>
          </ac:spMkLst>
        </pc:spChg>
        <pc:spChg chg="mod">
          <ac:chgData name="Piotr Orłowski" userId="fd57798e95d929d9" providerId="LiveId" clId="{F8E3FE7D-13B9-984F-A9A2-FD46EB18B729}" dt="2021-02-28T13:22:07.369" v="219" actId="113"/>
          <ac:spMkLst>
            <pc:docMk/>
            <pc:sldMk cId="3427891071" sldId="259"/>
            <ac:spMk id="3" creationId="{B9B63EFB-31A4-004A-80D9-07F97085B2EA}"/>
          </ac:spMkLst>
        </pc:spChg>
        <pc:spChg chg="add del">
          <ac:chgData name="Piotr Orłowski" userId="fd57798e95d929d9" providerId="LiveId" clId="{F8E3FE7D-13B9-984F-A9A2-FD46EB18B729}" dt="2021-02-28T13:08:50.047" v="187" actId="26606"/>
          <ac:spMkLst>
            <pc:docMk/>
            <pc:sldMk cId="3427891071" sldId="259"/>
            <ac:spMk id="8" creationId="{B164D969-46F1-44FC-B488-3FA68C67756D}"/>
          </ac:spMkLst>
        </pc:spChg>
        <pc:spChg chg="add del">
          <ac:chgData name="Piotr Orłowski" userId="fd57798e95d929d9" providerId="LiveId" clId="{F8E3FE7D-13B9-984F-A9A2-FD46EB18B729}" dt="2021-02-28T13:08:50.047" v="187" actId="26606"/>
          <ac:spMkLst>
            <pc:docMk/>
            <pc:sldMk cId="3427891071" sldId="259"/>
            <ac:spMk id="14" creationId="{9E0A01E6-95B9-424D-93AE-19F4928DFD40}"/>
          </ac:spMkLst>
        </pc:spChg>
        <pc:spChg chg="add del">
          <ac:chgData name="Piotr Orłowski" userId="fd57798e95d929d9" providerId="LiveId" clId="{F8E3FE7D-13B9-984F-A9A2-FD46EB18B729}" dt="2021-02-28T13:13:04.787" v="201" actId="26606"/>
          <ac:spMkLst>
            <pc:docMk/>
            <pc:sldMk cId="3427891071" sldId="259"/>
            <ac:spMk id="19" creationId="{D3FFFA32-D9F4-4AF9-A025-CD128AC85E32}"/>
          </ac:spMkLst>
        </pc:spChg>
        <pc:spChg chg="add del">
          <ac:chgData name="Piotr Orłowski" userId="fd57798e95d929d9" providerId="LiveId" clId="{F8E3FE7D-13B9-984F-A9A2-FD46EB18B729}" dt="2021-02-28T13:26:10.946" v="229" actId="26606"/>
          <ac:spMkLst>
            <pc:docMk/>
            <pc:sldMk cId="3427891071" sldId="259"/>
            <ac:spMk id="28" creationId="{B164D969-46F1-44FC-B488-3FA68C67756D}"/>
          </ac:spMkLst>
        </pc:spChg>
        <pc:spChg chg="add del">
          <ac:chgData name="Piotr Orłowski" userId="fd57798e95d929d9" providerId="LiveId" clId="{F8E3FE7D-13B9-984F-A9A2-FD46EB18B729}" dt="2021-02-28T13:26:10.946" v="229" actId="26606"/>
          <ac:spMkLst>
            <pc:docMk/>
            <pc:sldMk cId="3427891071" sldId="259"/>
            <ac:spMk id="34" creationId="{9E0A01E6-95B9-424D-93AE-19F4928DFD40}"/>
          </ac:spMkLst>
        </pc:spChg>
        <pc:spChg chg="add">
          <ac:chgData name="Piotr Orłowski" userId="fd57798e95d929d9" providerId="LiveId" clId="{F8E3FE7D-13B9-984F-A9A2-FD46EB18B729}" dt="2021-02-28T13:26:10.946" v="229" actId="26606"/>
          <ac:spMkLst>
            <pc:docMk/>
            <pc:sldMk cId="3427891071" sldId="259"/>
            <ac:spMk id="39" creationId="{B164D969-46F1-44FC-B488-3FA68C67756D}"/>
          </ac:spMkLst>
        </pc:spChg>
        <pc:spChg chg="add">
          <ac:chgData name="Piotr Orłowski" userId="fd57798e95d929d9" providerId="LiveId" clId="{F8E3FE7D-13B9-984F-A9A2-FD46EB18B729}" dt="2021-02-28T13:26:10.946" v="229" actId="26606"/>
          <ac:spMkLst>
            <pc:docMk/>
            <pc:sldMk cId="3427891071" sldId="259"/>
            <ac:spMk id="45" creationId="{9E0A01E6-95B9-424D-93AE-19F4928DFD40}"/>
          </ac:spMkLst>
        </pc:spChg>
        <pc:grpChg chg="add del">
          <ac:chgData name="Piotr Orłowski" userId="fd57798e95d929d9" providerId="LiveId" clId="{F8E3FE7D-13B9-984F-A9A2-FD46EB18B729}" dt="2021-02-28T13:13:04.787" v="201" actId="26606"/>
          <ac:grpSpMkLst>
            <pc:docMk/>
            <pc:sldMk cId="3427891071" sldId="259"/>
            <ac:grpSpMk id="21" creationId="{2823A416-999C-4FA3-A853-0AE48404B5D7}"/>
          </ac:grpSpMkLst>
        </pc:grpChg>
        <pc:picChg chg="add del">
          <ac:chgData name="Piotr Orłowski" userId="fd57798e95d929d9" providerId="LiveId" clId="{F8E3FE7D-13B9-984F-A9A2-FD46EB18B729}" dt="2021-02-28T13:08:50.047" v="187" actId="26606"/>
          <ac:picMkLst>
            <pc:docMk/>
            <pc:sldMk cId="3427891071" sldId="259"/>
            <ac:picMk id="10" creationId="{F3003D4E-E9FF-4669-90E7-7CED081587F1}"/>
          </ac:picMkLst>
        </pc:picChg>
        <pc:picChg chg="add del">
          <ac:chgData name="Piotr Orłowski" userId="fd57798e95d929d9" providerId="LiveId" clId="{F8E3FE7D-13B9-984F-A9A2-FD46EB18B729}" dt="2021-02-28T13:08:50.047" v="187" actId="26606"/>
          <ac:picMkLst>
            <pc:docMk/>
            <pc:sldMk cId="3427891071" sldId="259"/>
            <ac:picMk id="12" creationId="{A7D98261-3895-4FB5-B9CE-26FAF635730F}"/>
          </ac:picMkLst>
        </pc:picChg>
        <pc:picChg chg="add del">
          <ac:chgData name="Piotr Orłowski" userId="fd57798e95d929d9" providerId="LiveId" clId="{F8E3FE7D-13B9-984F-A9A2-FD46EB18B729}" dt="2021-02-28T13:26:10.946" v="229" actId="26606"/>
          <ac:picMkLst>
            <pc:docMk/>
            <pc:sldMk cId="3427891071" sldId="259"/>
            <ac:picMk id="30" creationId="{F3003D4E-E9FF-4669-90E7-7CED081587F1}"/>
          </ac:picMkLst>
        </pc:picChg>
        <pc:picChg chg="add del">
          <ac:chgData name="Piotr Orłowski" userId="fd57798e95d929d9" providerId="LiveId" clId="{F8E3FE7D-13B9-984F-A9A2-FD46EB18B729}" dt="2021-02-28T13:26:10.946" v="229" actId="26606"/>
          <ac:picMkLst>
            <pc:docMk/>
            <pc:sldMk cId="3427891071" sldId="259"/>
            <ac:picMk id="32" creationId="{A7D98261-3895-4FB5-B9CE-26FAF635730F}"/>
          </ac:picMkLst>
        </pc:picChg>
        <pc:picChg chg="add">
          <ac:chgData name="Piotr Orłowski" userId="fd57798e95d929d9" providerId="LiveId" clId="{F8E3FE7D-13B9-984F-A9A2-FD46EB18B729}" dt="2021-02-28T13:26:10.946" v="229" actId="26606"/>
          <ac:picMkLst>
            <pc:docMk/>
            <pc:sldMk cId="3427891071" sldId="259"/>
            <ac:picMk id="41" creationId="{F3003D4E-E9FF-4669-90E7-7CED081587F1}"/>
          </ac:picMkLst>
        </pc:picChg>
        <pc:picChg chg="add">
          <ac:chgData name="Piotr Orłowski" userId="fd57798e95d929d9" providerId="LiveId" clId="{F8E3FE7D-13B9-984F-A9A2-FD46EB18B729}" dt="2021-02-28T13:26:10.946" v="229" actId="26606"/>
          <ac:picMkLst>
            <pc:docMk/>
            <pc:sldMk cId="3427891071" sldId="259"/>
            <ac:picMk id="43" creationId="{A7D98261-3895-4FB5-B9CE-26FAF635730F}"/>
          </ac:picMkLst>
        </pc:picChg>
      </pc:sldChg>
      <pc:sldChg chg="addSp delSp modSp new mod modTransition setBg setClrOvrMap">
        <pc:chgData name="Piotr Orłowski" userId="fd57798e95d929d9" providerId="LiveId" clId="{F8E3FE7D-13B9-984F-A9A2-FD46EB18B729}" dt="2021-02-28T13:26:17.696" v="230" actId="26606"/>
        <pc:sldMkLst>
          <pc:docMk/>
          <pc:sldMk cId="4060667715" sldId="260"/>
        </pc:sldMkLst>
        <pc:spChg chg="del">
          <ac:chgData name="Piotr Orłowski" userId="fd57798e95d929d9" providerId="LiveId" clId="{F8E3FE7D-13B9-984F-A9A2-FD46EB18B729}" dt="2021-02-28T12:52:12.511" v="87" actId="478"/>
          <ac:spMkLst>
            <pc:docMk/>
            <pc:sldMk cId="4060667715" sldId="260"/>
            <ac:spMk id="2" creationId="{7C309059-7C24-674D-81F5-82A31BA462AF}"/>
          </ac:spMkLst>
        </pc:spChg>
        <pc:spChg chg="mod">
          <ac:chgData name="Piotr Orłowski" userId="fd57798e95d929d9" providerId="LiveId" clId="{F8E3FE7D-13B9-984F-A9A2-FD46EB18B729}" dt="2021-02-28T13:14:14.538" v="208" actId="26606"/>
          <ac:spMkLst>
            <pc:docMk/>
            <pc:sldMk cId="4060667715" sldId="260"/>
            <ac:spMk id="3" creationId="{D6F46054-0166-974E-B137-28B4544C66B4}"/>
          </ac:spMkLst>
        </pc:spChg>
        <pc:spChg chg="add del">
          <ac:chgData name="Piotr Orłowski" userId="fd57798e95d929d9" providerId="LiveId" clId="{F8E3FE7D-13B9-984F-A9A2-FD46EB18B729}" dt="2021-02-28T13:14:14.538" v="208" actId="26606"/>
          <ac:spMkLst>
            <pc:docMk/>
            <pc:sldMk cId="4060667715" sldId="260"/>
            <ac:spMk id="8" creationId="{2CB6C291-6CAF-46DF-ACFF-AADF0FD03F58}"/>
          </ac:spMkLst>
        </pc:spChg>
        <pc:spChg chg="add del">
          <ac:chgData name="Piotr Orłowski" userId="fd57798e95d929d9" providerId="LiveId" clId="{F8E3FE7D-13B9-984F-A9A2-FD46EB18B729}" dt="2021-02-28T13:26:17.696" v="230" actId="26606"/>
          <ac:spMkLst>
            <pc:docMk/>
            <pc:sldMk cId="4060667715" sldId="260"/>
            <ac:spMk id="15" creationId="{2CB6C291-6CAF-46DF-ACFF-AADF0FD03F58}"/>
          </ac:spMkLst>
        </pc:spChg>
        <pc:spChg chg="add del">
          <ac:chgData name="Piotr Orłowski" userId="fd57798e95d929d9" providerId="LiveId" clId="{F8E3FE7D-13B9-984F-A9A2-FD46EB18B729}" dt="2021-02-28T13:26:17.696" v="230" actId="26606"/>
          <ac:spMkLst>
            <pc:docMk/>
            <pc:sldMk cId="4060667715" sldId="260"/>
            <ac:spMk id="19" creationId="{4735DC46-5663-471D-AADB-81E00E65BCC6}"/>
          </ac:spMkLst>
        </pc:spChg>
        <pc:spChg chg="add">
          <ac:chgData name="Piotr Orłowski" userId="fd57798e95d929d9" providerId="LiveId" clId="{F8E3FE7D-13B9-984F-A9A2-FD46EB18B729}" dt="2021-02-28T13:26:17.696" v="230" actId="26606"/>
          <ac:spMkLst>
            <pc:docMk/>
            <pc:sldMk cId="4060667715" sldId="260"/>
            <ac:spMk id="24" creationId="{2CB6C291-6CAF-46DF-ACFF-AADF0FD03F58}"/>
          </ac:spMkLst>
        </pc:spChg>
        <pc:spChg chg="add">
          <ac:chgData name="Piotr Orłowski" userId="fd57798e95d929d9" providerId="LiveId" clId="{F8E3FE7D-13B9-984F-A9A2-FD46EB18B729}" dt="2021-02-28T13:26:17.696" v="230" actId="26606"/>
          <ac:spMkLst>
            <pc:docMk/>
            <pc:sldMk cId="4060667715" sldId="260"/>
            <ac:spMk id="28" creationId="{4735DC46-5663-471D-AADB-81E00E65BCC6}"/>
          </ac:spMkLst>
        </pc:spChg>
        <pc:picChg chg="add del">
          <ac:chgData name="Piotr Orłowski" userId="fd57798e95d929d9" providerId="LiveId" clId="{F8E3FE7D-13B9-984F-A9A2-FD46EB18B729}" dt="2021-02-28T13:14:14.538" v="208" actId="26606"/>
          <ac:picMkLst>
            <pc:docMk/>
            <pc:sldMk cId="4060667715" sldId="260"/>
            <ac:picMk id="10" creationId="{63C11A00-A2A3-417C-B33D-DC753ED7C3BB}"/>
          </ac:picMkLst>
        </pc:picChg>
        <pc:picChg chg="add del">
          <ac:chgData name="Piotr Orłowski" userId="fd57798e95d929d9" providerId="LiveId" clId="{F8E3FE7D-13B9-984F-A9A2-FD46EB18B729}" dt="2021-02-28T13:26:17.696" v="230" actId="26606"/>
          <ac:picMkLst>
            <pc:docMk/>
            <pc:sldMk cId="4060667715" sldId="260"/>
            <ac:picMk id="17" creationId="{1EBADBCA-DA20-4279-93C6-011DEF18AA71}"/>
          </ac:picMkLst>
        </pc:picChg>
        <pc:picChg chg="add">
          <ac:chgData name="Piotr Orłowski" userId="fd57798e95d929d9" providerId="LiveId" clId="{F8E3FE7D-13B9-984F-A9A2-FD46EB18B729}" dt="2021-02-28T13:26:17.696" v="230" actId="26606"/>
          <ac:picMkLst>
            <pc:docMk/>
            <pc:sldMk cId="4060667715" sldId="260"/>
            <ac:picMk id="26" creationId="{1EBADBCA-DA20-4279-93C6-011DEF18AA71}"/>
          </ac:picMkLst>
        </pc:picChg>
      </pc:sldChg>
      <pc:sldChg chg="addSp delSp modSp new mod modTransition setBg">
        <pc:chgData name="Piotr Orłowski" userId="fd57798e95d929d9" providerId="LiveId" clId="{F8E3FE7D-13B9-984F-A9A2-FD46EB18B729}" dt="2021-02-28T13:22:58.245" v="220" actId="26606"/>
        <pc:sldMkLst>
          <pc:docMk/>
          <pc:sldMk cId="3291933373" sldId="261"/>
        </pc:sldMkLst>
        <pc:spChg chg="del">
          <ac:chgData name="Piotr Orłowski" userId="fd57798e95d929d9" providerId="LiveId" clId="{F8E3FE7D-13B9-984F-A9A2-FD46EB18B729}" dt="2021-02-28T12:52:41.097" v="90" actId="478"/>
          <ac:spMkLst>
            <pc:docMk/>
            <pc:sldMk cId="3291933373" sldId="261"/>
            <ac:spMk id="2" creationId="{B09A8E98-E03B-674D-B505-5EC3323793BD}"/>
          </ac:spMkLst>
        </pc:spChg>
        <pc:spChg chg="mod">
          <ac:chgData name="Piotr Orłowski" userId="fd57798e95d929d9" providerId="LiveId" clId="{F8E3FE7D-13B9-984F-A9A2-FD46EB18B729}" dt="2021-02-28T13:19:35.761" v="213" actId="20577"/>
          <ac:spMkLst>
            <pc:docMk/>
            <pc:sldMk cId="3291933373" sldId="261"/>
            <ac:spMk id="3" creationId="{C0A99CFC-8E50-2B44-800A-7F9079D2EC7B}"/>
          </ac:spMkLst>
        </pc:spChg>
        <pc:spChg chg="add del">
          <ac:chgData name="Piotr Orłowski" userId="fd57798e95d929d9" providerId="LiveId" clId="{F8E3FE7D-13B9-984F-A9A2-FD46EB18B729}" dt="2021-02-28T13:22:58.245" v="220" actId="26606"/>
          <ac:spMkLst>
            <pc:docMk/>
            <pc:sldMk cId="3291933373" sldId="261"/>
            <ac:spMk id="8" creationId="{B164D969-46F1-44FC-B488-3FA68C67756D}"/>
          </ac:spMkLst>
        </pc:spChg>
        <pc:spChg chg="add del">
          <ac:chgData name="Piotr Orłowski" userId="fd57798e95d929d9" providerId="LiveId" clId="{F8E3FE7D-13B9-984F-A9A2-FD46EB18B729}" dt="2021-02-28T13:22:58.245" v="220" actId="26606"/>
          <ac:spMkLst>
            <pc:docMk/>
            <pc:sldMk cId="3291933373" sldId="261"/>
            <ac:spMk id="14" creationId="{9E0A01E6-95B9-424D-93AE-19F4928DFD40}"/>
          </ac:spMkLst>
        </pc:spChg>
        <pc:spChg chg="add">
          <ac:chgData name="Piotr Orłowski" userId="fd57798e95d929d9" providerId="LiveId" clId="{F8E3FE7D-13B9-984F-A9A2-FD46EB18B729}" dt="2021-02-28T13:22:58.245" v="220" actId="26606"/>
          <ac:spMkLst>
            <pc:docMk/>
            <pc:sldMk cId="3291933373" sldId="261"/>
            <ac:spMk id="19" creationId="{B164D969-46F1-44FC-B488-3FA68C67756D}"/>
          </ac:spMkLst>
        </pc:spChg>
        <pc:spChg chg="add">
          <ac:chgData name="Piotr Orłowski" userId="fd57798e95d929d9" providerId="LiveId" clId="{F8E3FE7D-13B9-984F-A9A2-FD46EB18B729}" dt="2021-02-28T13:22:58.245" v="220" actId="26606"/>
          <ac:spMkLst>
            <pc:docMk/>
            <pc:sldMk cId="3291933373" sldId="261"/>
            <ac:spMk id="25" creationId="{9E0A01E6-95B9-424D-93AE-19F4928DFD40}"/>
          </ac:spMkLst>
        </pc:spChg>
        <pc:picChg chg="add del">
          <ac:chgData name="Piotr Orłowski" userId="fd57798e95d929d9" providerId="LiveId" clId="{F8E3FE7D-13B9-984F-A9A2-FD46EB18B729}" dt="2021-02-28T13:22:58.245" v="220" actId="26606"/>
          <ac:picMkLst>
            <pc:docMk/>
            <pc:sldMk cId="3291933373" sldId="261"/>
            <ac:picMk id="10" creationId="{F3003D4E-E9FF-4669-90E7-7CED081587F1}"/>
          </ac:picMkLst>
        </pc:picChg>
        <pc:picChg chg="add del">
          <ac:chgData name="Piotr Orłowski" userId="fd57798e95d929d9" providerId="LiveId" clId="{F8E3FE7D-13B9-984F-A9A2-FD46EB18B729}" dt="2021-02-28T13:22:58.245" v="220" actId="26606"/>
          <ac:picMkLst>
            <pc:docMk/>
            <pc:sldMk cId="3291933373" sldId="261"/>
            <ac:picMk id="12" creationId="{A7D98261-3895-4FB5-B9CE-26FAF635730F}"/>
          </ac:picMkLst>
        </pc:picChg>
        <pc:picChg chg="add">
          <ac:chgData name="Piotr Orłowski" userId="fd57798e95d929d9" providerId="LiveId" clId="{F8E3FE7D-13B9-984F-A9A2-FD46EB18B729}" dt="2021-02-28T13:22:58.245" v="220" actId="26606"/>
          <ac:picMkLst>
            <pc:docMk/>
            <pc:sldMk cId="3291933373" sldId="261"/>
            <ac:picMk id="21" creationId="{F3003D4E-E9FF-4669-90E7-7CED081587F1}"/>
          </ac:picMkLst>
        </pc:picChg>
        <pc:picChg chg="add">
          <ac:chgData name="Piotr Orłowski" userId="fd57798e95d929d9" providerId="LiveId" clId="{F8E3FE7D-13B9-984F-A9A2-FD46EB18B729}" dt="2021-02-28T13:22:58.245" v="220" actId="26606"/>
          <ac:picMkLst>
            <pc:docMk/>
            <pc:sldMk cId="3291933373" sldId="261"/>
            <ac:picMk id="23" creationId="{A7D98261-3895-4FB5-B9CE-26FAF635730F}"/>
          </ac:picMkLst>
        </pc:picChg>
      </pc:sldChg>
      <pc:sldChg chg="addSp delSp modSp new mod modTransition setBg setClrOvrMap">
        <pc:chgData name="Piotr Orłowski" userId="fd57798e95d929d9" providerId="LiveId" clId="{F8E3FE7D-13B9-984F-A9A2-FD46EB18B729}" dt="2021-02-28T13:23:04.319" v="221" actId="26606"/>
        <pc:sldMkLst>
          <pc:docMk/>
          <pc:sldMk cId="1682180113" sldId="262"/>
        </pc:sldMkLst>
        <pc:spChg chg="del">
          <ac:chgData name="Piotr Orłowski" userId="fd57798e95d929d9" providerId="LiveId" clId="{F8E3FE7D-13B9-984F-A9A2-FD46EB18B729}" dt="2021-02-28T12:53:02.849" v="93" actId="478"/>
          <ac:spMkLst>
            <pc:docMk/>
            <pc:sldMk cId="1682180113" sldId="262"/>
            <ac:spMk id="2" creationId="{450761D4-5D6F-0443-9789-6E8A51CE7D8F}"/>
          </ac:spMkLst>
        </pc:spChg>
        <pc:spChg chg="mod">
          <ac:chgData name="Piotr Orłowski" userId="fd57798e95d929d9" providerId="LiveId" clId="{F8E3FE7D-13B9-984F-A9A2-FD46EB18B729}" dt="2021-02-28T13:09:04.973" v="188" actId="26606"/>
          <ac:spMkLst>
            <pc:docMk/>
            <pc:sldMk cId="1682180113" sldId="262"/>
            <ac:spMk id="3" creationId="{13CB395E-49C1-574E-AFE8-0C878318E653}"/>
          </ac:spMkLst>
        </pc:spChg>
        <pc:spChg chg="add del">
          <ac:chgData name="Piotr Orłowski" userId="fd57798e95d929d9" providerId="LiveId" clId="{F8E3FE7D-13B9-984F-A9A2-FD46EB18B729}" dt="2021-02-28T13:23:04.319" v="221" actId="26606"/>
          <ac:spMkLst>
            <pc:docMk/>
            <pc:sldMk cId="1682180113" sldId="262"/>
            <ac:spMk id="8" creationId="{2CB6C291-6CAF-46DF-ACFF-AADF0FD03F58}"/>
          </ac:spMkLst>
        </pc:spChg>
        <pc:spChg chg="add">
          <ac:chgData name="Piotr Orłowski" userId="fd57798e95d929d9" providerId="LiveId" clId="{F8E3FE7D-13B9-984F-A9A2-FD46EB18B729}" dt="2021-02-28T13:23:04.319" v="221" actId="26606"/>
          <ac:spMkLst>
            <pc:docMk/>
            <pc:sldMk cId="1682180113" sldId="262"/>
            <ac:spMk id="15" creationId="{2CB6C291-6CAF-46DF-ACFF-AADF0FD03F58}"/>
          </ac:spMkLst>
        </pc:spChg>
        <pc:picChg chg="add del">
          <ac:chgData name="Piotr Orłowski" userId="fd57798e95d929d9" providerId="LiveId" clId="{F8E3FE7D-13B9-984F-A9A2-FD46EB18B729}" dt="2021-02-28T13:23:04.319" v="221" actId="26606"/>
          <ac:picMkLst>
            <pc:docMk/>
            <pc:sldMk cId="1682180113" sldId="262"/>
            <ac:picMk id="10" creationId="{63C11A00-A2A3-417C-B33D-DC753ED7C3BB}"/>
          </ac:picMkLst>
        </pc:picChg>
        <pc:picChg chg="add">
          <ac:chgData name="Piotr Orłowski" userId="fd57798e95d929d9" providerId="LiveId" clId="{F8E3FE7D-13B9-984F-A9A2-FD46EB18B729}" dt="2021-02-28T13:23:04.319" v="221" actId="26606"/>
          <ac:picMkLst>
            <pc:docMk/>
            <pc:sldMk cId="1682180113" sldId="262"/>
            <ac:picMk id="17" creationId="{63C11A00-A2A3-417C-B33D-DC753ED7C3BB}"/>
          </ac:picMkLst>
        </pc:picChg>
      </pc:sldChg>
      <pc:sldChg chg="addSp delSp modSp new mod modTransition setBg setClrOvrMap">
        <pc:chgData name="Piotr Orłowski" userId="fd57798e95d929d9" providerId="LiveId" clId="{F8E3FE7D-13B9-984F-A9A2-FD46EB18B729}" dt="2021-02-28T13:23:10.057" v="222" actId="26606"/>
        <pc:sldMkLst>
          <pc:docMk/>
          <pc:sldMk cId="250105160" sldId="263"/>
        </pc:sldMkLst>
        <pc:spChg chg="del">
          <ac:chgData name="Piotr Orłowski" userId="fd57798e95d929d9" providerId="LiveId" clId="{F8E3FE7D-13B9-984F-A9A2-FD46EB18B729}" dt="2021-02-28T12:53:26.405" v="97" actId="478"/>
          <ac:spMkLst>
            <pc:docMk/>
            <pc:sldMk cId="250105160" sldId="263"/>
            <ac:spMk id="2" creationId="{9DC50544-83DA-4747-8003-D2CC385444F5}"/>
          </ac:spMkLst>
        </pc:spChg>
        <pc:spChg chg="mod">
          <ac:chgData name="Piotr Orłowski" userId="fd57798e95d929d9" providerId="LiveId" clId="{F8E3FE7D-13B9-984F-A9A2-FD46EB18B729}" dt="2021-02-28T13:13:16.396" v="202" actId="26606"/>
          <ac:spMkLst>
            <pc:docMk/>
            <pc:sldMk cId="250105160" sldId="263"/>
            <ac:spMk id="3" creationId="{6326C1AD-A340-9548-B967-3C307DBB926C}"/>
          </ac:spMkLst>
        </pc:spChg>
        <pc:spChg chg="add del">
          <ac:chgData name="Piotr Orłowski" userId="fd57798e95d929d9" providerId="LiveId" clId="{F8E3FE7D-13B9-984F-A9A2-FD46EB18B729}" dt="2021-02-28T13:09:35.505" v="191" actId="26606"/>
          <ac:spMkLst>
            <pc:docMk/>
            <pc:sldMk cId="250105160" sldId="263"/>
            <ac:spMk id="8" creationId="{B164D969-46F1-44FC-B488-3FA68C67756D}"/>
          </ac:spMkLst>
        </pc:spChg>
        <pc:spChg chg="add del">
          <ac:chgData name="Piotr Orłowski" userId="fd57798e95d929d9" providerId="LiveId" clId="{F8E3FE7D-13B9-984F-A9A2-FD46EB18B729}" dt="2021-02-28T13:09:35.505" v="191" actId="26606"/>
          <ac:spMkLst>
            <pc:docMk/>
            <pc:sldMk cId="250105160" sldId="263"/>
            <ac:spMk id="14" creationId="{9E0A01E6-95B9-424D-93AE-19F4928DFD40}"/>
          </ac:spMkLst>
        </pc:spChg>
        <pc:spChg chg="add del">
          <ac:chgData name="Piotr Orłowski" userId="fd57798e95d929d9" providerId="LiveId" clId="{F8E3FE7D-13B9-984F-A9A2-FD46EB18B729}" dt="2021-02-28T13:13:16.396" v="202" actId="26606"/>
          <ac:spMkLst>
            <pc:docMk/>
            <pc:sldMk cId="250105160" sldId="263"/>
            <ac:spMk id="19" creationId="{D3FFFA32-D9F4-4AF9-A025-CD128AC85E32}"/>
          </ac:spMkLst>
        </pc:spChg>
        <pc:spChg chg="add del">
          <ac:chgData name="Piotr Orłowski" userId="fd57798e95d929d9" providerId="LiveId" clId="{F8E3FE7D-13B9-984F-A9A2-FD46EB18B729}" dt="2021-02-28T13:23:10.057" v="222" actId="26606"/>
          <ac:spMkLst>
            <pc:docMk/>
            <pc:sldMk cId="250105160" sldId="263"/>
            <ac:spMk id="28" creationId="{B164D969-46F1-44FC-B488-3FA68C67756D}"/>
          </ac:spMkLst>
        </pc:spChg>
        <pc:spChg chg="add del">
          <ac:chgData name="Piotr Orłowski" userId="fd57798e95d929d9" providerId="LiveId" clId="{F8E3FE7D-13B9-984F-A9A2-FD46EB18B729}" dt="2021-02-28T13:23:10.057" v="222" actId="26606"/>
          <ac:spMkLst>
            <pc:docMk/>
            <pc:sldMk cId="250105160" sldId="263"/>
            <ac:spMk id="34" creationId="{9E0A01E6-95B9-424D-93AE-19F4928DFD40}"/>
          </ac:spMkLst>
        </pc:spChg>
        <pc:spChg chg="add">
          <ac:chgData name="Piotr Orłowski" userId="fd57798e95d929d9" providerId="LiveId" clId="{F8E3FE7D-13B9-984F-A9A2-FD46EB18B729}" dt="2021-02-28T13:23:10.057" v="222" actId="26606"/>
          <ac:spMkLst>
            <pc:docMk/>
            <pc:sldMk cId="250105160" sldId="263"/>
            <ac:spMk id="39" creationId="{B164D969-46F1-44FC-B488-3FA68C67756D}"/>
          </ac:spMkLst>
        </pc:spChg>
        <pc:spChg chg="add">
          <ac:chgData name="Piotr Orłowski" userId="fd57798e95d929d9" providerId="LiveId" clId="{F8E3FE7D-13B9-984F-A9A2-FD46EB18B729}" dt="2021-02-28T13:23:10.057" v="222" actId="26606"/>
          <ac:spMkLst>
            <pc:docMk/>
            <pc:sldMk cId="250105160" sldId="263"/>
            <ac:spMk id="45" creationId="{9E0A01E6-95B9-424D-93AE-19F4928DFD40}"/>
          </ac:spMkLst>
        </pc:spChg>
        <pc:grpChg chg="add del">
          <ac:chgData name="Piotr Orłowski" userId="fd57798e95d929d9" providerId="LiveId" clId="{F8E3FE7D-13B9-984F-A9A2-FD46EB18B729}" dt="2021-02-28T13:13:16.396" v="202" actId="26606"/>
          <ac:grpSpMkLst>
            <pc:docMk/>
            <pc:sldMk cId="250105160" sldId="263"/>
            <ac:grpSpMk id="21" creationId="{2823A416-999C-4FA3-A853-0AE48404B5D7}"/>
          </ac:grpSpMkLst>
        </pc:grpChg>
        <pc:picChg chg="add del">
          <ac:chgData name="Piotr Orłowski" userId="fd57798e95d929d9" providerId="LiveId" clId="{F8E3FE7D-13B9-984F-A9A2-FD46EB18B729}" dt="2021-02-28T13:09:35.505" v="191" actId="26606"/>
          <ac:picMkLst>
            <pc:docMk/>
            <pc:sldMk cId="250105160" sldId="263"/>
            <ac:picMk id="10" creationId="{F3003D4E-E9FF-4669-90E7-7CED081587F1}"/>
          </ac:picMkLst>
        </pc:picChg>
        <pc:picChg chg="add del">
          <ac:chgData name="Piotr Orłowski" userId="fd57798e95d929d9" providerId="LiveId" clId="{F8E3FE7D-13B9-984F-A9A2-FD46EB18B729}" dt="2021-02-28T13:09:35.505" v="191" actId="26606"/>
          <ac:picMkLst>
            <pc:docMk/>
            <pc:sldMk cId="250105160" sldId="263"/>
            <ac:picMk id="12" creationId="{A7D98261-3895-4FB5-B9CE-26FAF635730F}"/>
          </ac:picMkLst>
        </pc:picChg>
        <pc:picChg chg="add del">
          <ac:chgData name="Piotr Orłowski" userId="fd57798e95d929d9" providerId="LiveId" clId="{F8E3FE7D-13B9-984F-A9A2-FD46EB18B729}" dt="2021-02-28T13:23:10.057" v="222" actId="26606"/>
          <ac:picMkLst>
            <pc:docMk/>
            <pc:sldMk cId="250105160" sldId="263"/>
            <ac:picMk id="30" creationId="{F3003D4E-E9FF-4669-90E7-7CED081587F1}"/>
          </ac:picMkLst>
        </pc:picChg>
        <pc:picChg chg="add del">
          <ac:chgData name="Piotr Orłowski" userId="fd57798e95d929d9" providerId="LiveId" clId="{F8E3FE7D-13B9-984F-A9A2-FD46EB18B729}" dt="2021-02-28T13:23:10.057" v="222" actId="26606"/>
          <ac:picMkLst>
            <pc:docMk/>
            <pc:sldMk cId="250105160" sldId="263"/>
            <ac:picMk id="32" creationId="{A7D98261-3895-4FB5-B9CE-26FAF635730F}"/>
          </ac:picMkLst>
        </pc:picChg>
        <pc:picChg chg="add">
          <ac:chgData name="Piotr Orłowski" userId="fd57798e95d929d9" providerId="LiveId" clId="{F8E3FE7D-13B9-984F-A9A2-FD46EB18B729}" dt="2021-02-28T13:23:10.057" v="222" actId="26606"/>
          <ac:picMkLst>
            <pc:docMk/>
            <pc:sldMk cId="250105160" sldId="263"/>
            <ac:picMk id="41" creationId="{F3003D4E-E9FF-4669-90E7-7CED081587F1}"/>
          </ac:picMkLst>
        </pc:picChg>
        <pc:picChg chg="add">
          <ac:chgData name="Piotr Orłowski" userId="fd57798e95d929d9" providerId="LiveId" clId="{F8E3FE7D-13B9-984F-A9A2-FD46EB18B729}" dt="2021-02-28T13:23:10.057" v="222" actId="26606"/>
          <ac:picMkLst>
            <pc:docMk/>
            <pc:sldMk cId="250105160" sldId="263"/>
            <ac:picMk id="43" creationId="{A7D98261-3895-4FB5-B9CE-26FAF635730F}"/>
          </ac:picMkLst>
        </pc:picChg>
      </pc:sldChg>
      <pc:sldChg chg="addSp delSp modSp new mod modTransition setBg setClrOvrMap">
        <pc:chgData name="Piotr Orłowski" userId="fd57798e95d929d9" providerId="LiveId" clId="{F8E3FE7D-13B9-984F-A9A2-FD46EB18B729}" dt="2021-02-28T13:23:15.100" v="223" actId="26606"/>
        <pc:sldMkLst>
          <pc:docMk/>
          <pc:sldMk cId="1480526028" sldId="264"/>
        </pc:sldMkLst>
        <pc:spChg chg="del">
          <ac:chgData name="Piotr Orłowski" userId="fd57798e95d929d9" providerId="LiveId" clId="{F8E3FE7D-13B9-984F-A9A2-FD46EB18B729}" dt="2021-02-28T12:53:50.791" v="102" actId="478"/>
          <ac:spMkLst>
            <pc:docMk/>
            <pc:sldMk cId="1480526028" sldId="264"/>
            <ac:spMk id="2" creationId="{46A69577-8B3D-264D-9517-7AABF623F0B8}"/>
          </ac:spMkLst>
        </pc:spChg>
        <pc:spChg chg="mod">
          <ac:chgData name="Piotr Orłowski" userId="fd57798e95d929d9" providerId="LiveId" clId="{F8E3FE7D-13B9-984F-A9A2-FD46EB18B729}" dt="2021-02-28T13:14:37.272" v="209" actId="26606"/>
          <ac:spMkLst>
            <pc:docMk/>
            <pc:sldMk cId="1480526028" sldId="264"/>
            <ac:spMk id="3" creationId="{BDF293E9-6A54-974E-9001-A1896666D3F4}"/>
          </ac:spMkLst>
        </pc:spChg>
        <pc:spChg chg="add del">
          <ac:chgData name="Piotr Orłowski" userId="fd57798e95d929d9" providerId="LiveId" clId="{F8E3FE7D-13B9-984F-A9A2-FD46EB18B729}" dt="2021-02-28T13:14:37.272" v="209" actId="26606"/>
          <ac:spMkLst>
            <pc:docMk/>
            <pc:sldMk cId="1480526028" sldId="264"/>
            <ac:spMk id="8" creationId="{2CB6C291-6CAF-46DF-ACFF-AADF0FD03F58}"/>
          </ac:spMkLst>
        </pc:spChg>
        <pc:spChg chg="add del">
          <ac:chgData name="Piotr Orłowski" userId="fd57798e95d929d9" providerId="LiveId" clId="{F8E3FE7D-13B9-984F-A9A2-FD46EB18B729}" dt="2021-02-28T13:23:15.100" v="223" actId="26606"/>
          <ac:spMkLst>
            <pc:docMk/>
            <pc:sldMk cId="1480526028" sldId="264"/>
            <ac:spMk id="15" creationId="{2CB6C291-6CAF-46DF-ACFF-AADF0FD03F58}"/>
          </ac:spMkLst>
        </pc:spChg>
        <pc:spChg chg="add del">
          <ac:chgData name="Piotr Orłowski" userId="fd57798e95d929d9" providerId="LiveId" clId="{F8E3FE7D-13B9-984F-A9A2-FD46EB18B729}" dt="2021-02-28T13:23:15.100" v="223" actId="26606"/>
          <ac:spMkLst>
            <pc:docMk/>
            <pc:sldMk cId="1480526028" sldId="264"/>
            <ac:spMk id="17" creationId="{4735DC46-5663-471D-AADB-81E00E65BCC6}"/>
          </ac:spMkLst>
        </pc:spChg>
        <pc:spChg chg="add">
          <ac:chgData name="Piotr Orłowski" userId="fd57798e95d929d9" providerId="LiveId" clId="{F8E3FE7D-13B9-984F-A9A2-FD46EB18B729}" dt="2021-02-28T13:23:15.100" v="223" actId="26606"/>
          <ac:spMkLst>
            <pc:docMk/>
            <pc:sldMk cId="1480526028" sldId="264"/>
            <ac:spMk id="24" creationId="{2CB6C291-6CAF-46DF-ACFF-AADF0FD03F58}"/>
          </ac:spMkLst>
        </pc:spChg>
        <pc:spChg chg="add">
          <ac:chgData name="Piotr Orłowski" userId="fd57798e95d929d9" providerId="LiveId" clId="{F8E3FE7D-13B9-984F-A9A2-FD46EB18B729}" dt="2021-02-28T13:23:15.100" v="223" actId="26606"/>
          <ac:spMkLst>
            <pc:docMk/>
            <pc:sldMk cId="1480526028" sldId="264"/>
            <ac:spMk id="26" creationId="{4735DC46-5663-471D-AADB-81E00E65BCC6}"/>
          </ac:spMkLst>
        </pc:spChg>
        <pc:picChg chg="add del">
          <ac:chgData name="Piotr Orłowski" userId="fd57798e95d929d9" providerId="LiveId" clId="{F8E3FE7D-13B9-984F-A9A2-FD46EB18B729}" dt="2021-02-28T13:14:37.272" v="209" actId="26606"/>
          <ac:picMkLst>
            <pc:docMk/>
            <pc:sldMk cId="1480526028" sldId="264"/>
            <ac:picMk id="10" creationId="{63C11A00-A2A3-417C-B33D-DC753ED7C3BB}"/>
          </ac:picMkLst>
        </pc:picChg>
        <pc:picChg chg="add del">
          <ac:chgData name="Piotr Orłowski" userId="fd57798e95d929d9" providerId="LiveId" clId="{F8E3FE7D-13B9-984F-A9A2-FD46EB18B729}" dt="2021-02-28T13:23:15.100" v="223" actId="26606"/>
          <ac:picMkLst>
            <pc:docMk/>
            <pc:sldMk cId="1480526028" sldId="264"/>
            <ac:picMk id="19" creationId="{595E59CC-7059-4455-9789-EDFBBE8F5A98}"/>
          </ac:picMkLst>
        </pc:picChg>
        <pc:picChg chg="add">
          <ac:chgData name="Piotr Orłowski" userId="fd57798e95d929d9" providerId="LiveId" clId="{F8E3FE7D-13B9-984F-A9A2-FD46EB18B729}" dt="2021-02-28T13:23:15.100" v="223" actId="26606"/>
          <ac:picMkLst>
            <pc:docMk/>
            <pc:sldMk cId="1480526028" sldId="264"/>
            <ac:picMk id="28" creationId="{595E59CC-7059-4455-9789-EDFBBE8F5A98}"/>
          </ac:picMkLst>
        </pc:picChg>
      </pc:sldChg>
      <pc:sldChg chg="addSp delSp modSp new mod modTransition setBg setClrOvrMap">
        <pc:chgData name="Piotr Orłowski" userId="fd57798e95d929d9" providerId="LiveId" clId="{F8E3FE7D-13B9-984F-A9A2-FD46EB18B729}" dt="2021-02-28T13:23:20.194" v="224" actId="26606"/>
        <pc:sldMkLst>
          <pc:docMk/>
          <pc:sldMk cId="4258178537" sldId="265"/>
        </pc:sldMkLst>
        <pc:spChg chg="del">
          <ac:chgData name="Piotr Orłowski" userId="fd57798e95d929d9" providerId="LiveId" clId="{F8E3FE7D-13B9-984F-A9A2-FD46EB18B729}" dt="2021-02-28T12:54:12.102" v="106" actId="478"/>
          <ac:spMkLst>
            <pc:docMk/>
            <pc:sldMk cId="4258178537" sldId="265"/>
            <ac:spMk id="2" creationId="{76684BCD-2AFB-AE42-A934-E7F96CA52A71}"/>
          </ac:spMkLst>
        </pc:spChg>
        <pc:spChg chg="mod">
          <ac:chgData name="Piotr Orłowski" userId="fd57798e95d929d9" providerId="LiveId" clId="{F8E3FE7D-13B9-984F-A9A2-FD46EB18B729}" dt="2021-02-28T13:10:29.224" v="193" actId="26606"/>
          <ac:spMkLst>
            <pc:docMk/>
            <pc:sldMk cId="4258178537" sldId="265"/>
            <ac:spMk id="3" creationId="{0CDEA051-F633-6E4A-8FF3-684881FA04DE}"/>
          </ac:spMkLst>
        </pc:spChg>
        <pc:spChg chg="add del">
          <ac:chgData name="Piotr Orłowski" userId="fd57798e95d929d9" providerId="LiveId" clId="{F8E3FE7D-13B9-984F-A9A2-FD46EB18B729}" dt="2021-02-28T13:10:29.224" v="193" actId="26606"/>
          <ac:spMkLst>
            <pc:docMk/>
            <pc:sldMk cId="4258178537" sldId="265"/>
            <ac:spMk id="8" creationId="{D3FFFA32-D9F4-4AF9-A025-CD128AC85E32}"/>
          </ac:spMkLst>
        </pc:spChg>
        <pc:spChg chg="add del">
          <ac:chgData name="Piotr Orłowski" userId="fd57798e95d929d9" providerId="LiveId" clId="{F8E3FE7D-13B9-984F-A9A2-FD46EB18B729}" dt="2021-02-28T13:23:20.194" v="224" actId="26606"/>
          <ac:spMkLst>
            <pc:docMk/>
            <pc:sldMk cId="4258178537" sldId="265"/>
            <ac:spMk id="17" creationId="{B164D969-46F1-44FC-B488-3FA68C67756D}"/>
          </ac:spMkLst>
        </pc:spChg>
        <pc:spChg chg="add del">
          <ac:chgData name="Piotr Orłowski" userId="fd57798e95d929d9" providerId="LiveId" clId="{F8E3FE7D-13B9-984F-A9A2-FD46EB18B729}" dt="2021-02-28T13:23:20.194" v="224" actId="26606"/>
          <ac:spMkLst>
            <pc:docMk/>
            <pc:sldMk cId="4258178537" sldId="265"/>
            <ac:spMk id="23" creationId="{9E0A01E6-95B9-424D-93AE-19F4928DFD40}"/>
          </ac:spMkLst>
        </pc:spChg>
        <pc:spChg chg="add">
          <ac:chgData name="Piotr Orłowski" userId="fd57798e95d929d9" providerId="LiveId" clId="{F8E3FE7D-13B9-984F-A9A2-FD46EB18B729}" dt="2021-02-28T13:23:20.194" v="224" actId="26606"/>
          <ac:spMkLst>
            <pc:docMk/>
            <pc:sldMk cId="4258178537" sldId="265"/>
            <ac:spMk id="28" creationId="{B164D969-46F1-44FC-B488-3FA68C67756D}"/>
          </ac:spMkLst>
        </pc:spChg>
        <pc:spChg chg="add">
          <ac:chgData name="Piotr Orłowski" userId="fd57798e95d929d9" providerId="LiveId" clId="{F8E3FE7D-13B9-984F-A9A2-FD46EB18B729}" dt="2021-02-28T13:23:20.194" v="224" actId="26606"/>
          <ac:spMkLst>
            <pc:docMk/>
            <pc:sldMk cId="4258178537" sldId="265"/>
            <ac:spMk id="34" creationId="{9E0A01E6-95B9-424D-93AE-19F4928DFD40}"/>
          </ac:spMkLst>
        </pc:spChg>
        <pc:grpChg chg="add del">
          <ac:chgData name="Piotr Orłowski" userId="fd57798e95d929d9" providerId="LiveId" clId="{F8E3FE7D-13B9-984F-A9A2-FD46EB18B729}" dt="2021-02-28T13:10:29.224" v="193" actId="26606"/>
          <ac:grpSpMkLst>
            <pc:docMk/>
            <pc:sldMk cId="4258178537" sldId="265"/>
            <ac:grpSpMk id="10" creationId="{2823A416-999C-4FA3-A853-0AE48404B5D7}"/>
          </ac:grpSpMkLst>
        </pc:grpChg>
        <pc:picChg chg="add del">
          <ac:chgData name="Piotr Orłowski" userId="fd57798e95d929d9" providerId="LiveId" clId="{F8E3FE7D-13B9-984F-A9A2-FD46EB18B729}" dt="2021-02-28T13:23:20.194" v="224" actId="26606"/>
          <ac:picMkLst>
            <pc:docMk/>
            <pc:sldMk cId="4258178537" sldId="265"/>
            <ac:picMk id="19" creationId="{F3003D4E-E9FF-4669-90E7-7CED081587F1}"/>
          </ac:picMkLst>
        </pc:picChg>
        <pc:picChg chg="add del">
          <ac:chgData name="Piotr Orłowski" userId="fd57798e95d929d9" providerId="LiveId" clId="{F8E3FE7D-13B9-984F-A9A2-FD46EB18B729}" dt="2021-02-28T13:23:20.194" v="224" actId="26606"/>
          <ac:picMkLst>
            <pc:docMk/>
            <pc:sldMk cId="4258178537" sldId="265"/>
            <ac:picMk id="21" creationId="{A7D98261-3895-4FB5-B9CE-26FAF635730F}"/>
          </ac:picMkLst>
        </pc:picChg>
        <pc:picChg chg="add">
          <ac:chgData name="Piotr Orłowski" userId="fd57798e95d929d9" providerId="LiveId" clId="{F8E3FE7D-13B9-984F-A9A2-FD46EB18B729}" dt="2021-02-28T13:23:20.194" v="224" actId="26606"/>
          <ac:picMkLst>
            <pc:docMk/>
            <pc:sldMk cId="4258178537" sldId="265"/>
            <ac:picMk id="30" creationId="{F3003D4E-E9FF-4669-90E7-7CED081587F1}"/>
          </ac:picMkLst>
        </pc:picChg>
        <pc:picChg chg="add">
          <ac:chgData name="Piotr Orłowski" userId="fd57798e95d929d9" providerId="LiveId" clId="{F8E3FE7D-13B9-984F-A9A2-FD46EB18B729}" dt="2021-02-28T13:23:20.194" v="224" actId="26606"/>
          <ac:picMkLst>
            <pc:docMk/>
            <pc:sldMk cId="4258178537" sldId="265"/>
            <ac:picMk id="32" creationId="{A7D98261-3895-4FB5-B9CE-26FAF635730F}"/>
          </ac:picMkLst>
        </pc:picChg>
      </pc:sldChg>
      <pc:sldChg chg="addSp delSp modSp new mod modTransition setBg setClrOvrMap">
        <pc:chgData name="Piotr Orłowski" userId="fd57798e95d929d9" providerId="LiveId" clId="{F8E3FE7D-13B9-984F-A9A2-FD46EB18B729}" dt="2021-02-28T13:23:27.607" v="225" actId="26606"/>
        <pc:sldMkLst>
          <pc:docMk/>
          <pc:sldMk cId="3806215276" sldId="266"/>
        </pc:sldMkLst>
        <pc:spChg chg="del">
          <ac:chgData name="Piotr Orłowski" userId="fd57798e95d929d9" providerId="LiveId" clId="{F8E3FE7D-13B9-984F-A9A2-FD46EB18B729}" dt="2021-02-28T12:54:32.315" v="110" actId="478"/>
          <ac:spMkLst>
            <pc:docMk/>
            <pc:sldMk cId="3806215276" sldId="266"/>
            <ac:spMk id="2" creationId="{0E1D8E94-9A81-D943-A805-03D9AD4E9089}"/>
          </ac:spMkLst>
        </pc:spChg>
        <pc:spChg chg="mod">
          <ac:chgData name="Piotr Orłowski" userId="fd57798e95d929d9" providerId="LiveId" clId="{F8E3FE7D-13B9-984F-A9A2-FD46EB18B729}" dt="2021-02-28T13:10:34.605" v="194" actId="26606"/>
          <ac:spMkLst>
            <pc:docMk/>
            <pc:sldMk cId="3806215276" sldId="266"/>
            <ac:spMk id="3" creationId="{B711884F-8782-7A4F-B831-895AFE8BDE76}"/>
          </ac:spMkLst>
        </pc:spChg>
        <pc:spChg chg="add del">
          <ac:chgData name="Piotr Orłowski" userId="fd57798e95d929d9" providerId="LiveId" clId="{F8E3FE7D-13B9-984F-A9A2-FD46EB18B729}" dt="2021-02-28T13:23:27.607" v="225" actId="26606"/>
          <ac:spMkLst>
            <pc:docMk/>
            <pc:sldMk cId="3806215276" sldId="266"/>
            <ac:spMk id="8" creationId="{2CB6C291-6CAF-46DF-ACFF-AADF0FD03F58}"/>
          </ac:spMkLst>
        </pc:spChg>
        <pc:spChg chg="add">
          <ac:chgData name="Piotr Orłowski" userId="fd57798e95d929d9" providerId="LiveId" clId="{F8E3FE7D-13B9-984F-A9A2-FD46EB18B729}" dt="2021-02-28T13:23:27.607" v="225" actId="26606"/>
          <ac:spMkLst>
            <pc:docMk/>
            <pc:sldMk cId="3806215276" sldId="266"/>
            <ac:spMk id="15" creationId="{2CB6C291-6CAF-46DF-ACFF-AADF0FD03F58}"/>
          </ac:spMkLst>
        </pc:spChg>
        <pc:picChg chg="add del">
          <ac:chgData name="Piotr Orłowski" userId="fd57798e95d929d9" providerId="LiveId" clId="{F8E3FE7D-13B9-984F-A9A2-FD46EB18B729}" dt="2021-02-28T13:23:27.607" v="225" actId="26606"/>
          <ac:picMkLst>
            <pc:docMk/>
            <pc:sldMk cId="3806215276" sldId="266"/>
            <ac:picMk id="10" creationId="{63C11A00-A2A3-417C-B33D-DC753ED7C3BB}"/>
          </ac:picMkLst>
        </pc:picChg>
        <pc:picChg chg="add">
          <ac:chgData name="Piotr Orłowski" userId="fd57798e95d929d9" providerId="LiveId" clId="{F8E3FE7D-13B9-984F-A9A2-FD46EB18B729}" dt="2021-02-28T13:23:27.607" v="225" actId="26606"/>
          <ac:picMkLst>
            <pc:docMk/>
            <pc:sldMk cId="3806215276" sldId="266"/>
            <ac:picMk id="17" creationId="{63C11A00-A2A3-417C-B33D-DC753ED7C3BB}"/>
          </ac:picMkLst>
        </pc:picChg>
      </pc:sldChg>
      <pc:sldChg chg="addSp delSp modSp new mod modTransition setBg setClrOvrMap">
        <pc:chgData name="Piotr Orłowski" userId="fd57798e95d929d9" providerId="LiveId" clId="{F8E3FE7D-13B9-984F-A9A2-FD46EB18B729}" dt="2021-02-28T13:23:33.011" v="226" actId="26606"/>
        <pc:sldMkLst>
          <pc:docMk/>
          <pc:sldMk cId="4284258090" sldId="267"/>
        </pc:sldMkLst>
        <pc:spChg chg="del">
          <ac:chgData name="Piotr Orłowski" userId="fd57798e95d929d9" providerId="LiveId" clId="{F8E3FE7D-13B9-984F-A9A2-FD46EB18B729}" dt="2021-02-28T12:54:54.654" v="114" actId="478"/>
          <ac:spMkLst>
            <pc:docMk/>
            <pc:sldMk cId="4284258090" sldId="267"/>
            <ac:spMk id="2" creationId="{90564F90-B56D-F34A-9D38-D05342C3AB4D}"/>
          </ac:spMkLst>
        </pc:spChg>
        <pc:spChg chg="mod">
          <ac:chgData name="Piotr Orłowski" userId="fd57798e95d929d9" providerId="LiveId" clId="{F8E3FE7D-13B9-984F-A9A2-FD46EB18B729}" dt="2021-02-28T13:21:02.396" v="218" actId="114"/>
          <ac:spMkLst>
            <pc:docMk/>
            <pc:sldMk cId="4284258090" sldId="267"/>
            <ac:spMk id="3" creationId="{9CACF7E3-3BE7-E346-B2F9-C19E263D60C7}"/>
          </ac:spMkLst>
        </pc:spChg>
        <pc:spChg chg="add del">
          <ac:chgData name="Piotr Orłowski" userId="fd57798e95d929d9" providerId="LiveId" clId="{F8E3FE7D-13B9-984F-A9A2-FD46EB18B729}" dt="2021-02-28T13:13:43.686" v="205" actId="26606"/>
          <ac:spMkLst>
            <pc:docMk/>
            <pc:sldMk cId="4284258090" sldId="267"/>
            <ac:spMk id="8" creationId="{D3FFFA32-D9F4-4AF9-A025-CD128AC85E32}"/>
          </ac:spMkLst>
        </pc:spChg>
        <pc:spChg chg="add del">
          <ac:chgData name="Piotr Orłowski" userId="fd57798e95d929d9" providerId="LiveId" clId="{F8E3FE7D-13B9-984F-A9A2-FD46EB18B729}" dt="2021-02-28T13:13:43.670" v="204" actId="26606"/>
          <ac:spMkLst>
            <pc:docMk/>
            <pc:sldMk cId="4284258090" sldId="267"/>
            <ac:spMk id="17" creationId="{B164D969-46F1-44FC-B488-3FA68C67756D}"/>
          </ac:spMkLst>
        </pc:spChg>
        <pc:spChg chg="add del">
          <ac:chgData name="Piotr Orłowski" userId="fd57798e95d929d9" providerId="LiveId" clId="{F8E3FE7D-13B9-984F-A9A2-FD46EB18B729}" dt="2021-02-28T13:13:43.670" v="204" actId="26606"/>
          <ac:spMkLst>
            <pc:docMk/>
            <pc:sldMk cId="4284258090" sldId="267"/>
            <ac:spMk id="23" creationId="{9E0A01E6-95B9-424D-93AE-19F4928DFD40}"/>
          </ac:spMkLst>
        </pc:spChg>
        <pc:spChg chg="add del">
          <ac:chgData name="Piotr Orłowski" userId="fd57798e95d929d9" providerId="LiveId" clId="{F8E3FE7D-13B9-984F-A9A2-FD46EB18B729}" dt="2021-02-28T13:23:33.011" v="226" actId="26606"/>
          <ac:spMkLst>
            <pc:docMk/>
            <pc:sldMk cId="4284258090" sldId="267"/>
            <ac:spMk id="25" creationId="{2CB6C291-6CAF-46DF-ACFF-AADF0FD03F58}"/>
          </ac:spMkLst>
        </pc:spChg>
        <pc:spChg chg="add del">
          <ac:chgData name="Piotr Orłowski" userId="fd57798e95d929d9" providerId="LiveId" clId="{F8E3FE7D-13B9-984F-A9A2-FD46EB18B729}" dt="2021-02-28T13:23:33.011" v="226" actId="26606"/>
          <ac:spMkLst>
            <pc:docMk/>
            <pc:sldMk cId="4284258090" sldId="267"/>
            <ac:spMk id="27" creationId="{4735DC46-5663-471D-AADB-81E00E65BCC6}"/>
          </ac:spMkLst>
        </pc:spChg>
        <pc:spChg chg="add">
          <ac:chgData name="Piotr Orłowski" userId="fd57798e95d929d9" providerId="LiveId" clId="{F8E3FE7D-13B9-984F-A9A2-FD46EB18B729}" dt="2021-02-28T13:23:33.011" v="226" actId="26606"/>
          <ac:spMkLst>
            <pc:docMk/>
            <pc:sldMk cId="4284258090" sldId="267"/>
            <ac:spMk id="32" creationId="{2CB6C291-6CAF-46DF-ACFF-AADF0FD03F58}"/>
          </ac:spMkLst>
        </pc:spChg>
        <pc:spChg chg="add">
          <ac:chgData name="Piotr Orłowski" userId="fd57798e95d929d9" providerId="LiveId" clId="{F8E3FE7D-13B9-984F-A9A2-FD46EB18B729}" dt="2021-02-28T13:23:33.011" v="226" actId="26606"/>
          <ac:spMkLst>
            <pc:docMk/>
            <pc:sldMk cId="4284258090" sldId="267"/>
            <ac:spMk id="36" creationId="{4735DC46-5663-471D-AADB-81E00E65BCC6}"/>
          </ac:spMkLst>
        </pc:spChg>
        <pc:grpChg chg="add del">
          <ac:chgData name="Piotr Orłowski" userId="fd57798e95d929d9" providerId="LiveId" clId="{F8E3FE7D-13B9-984F-A9A2-FD46EB18B729}" dt="2021-02-28T13:13:43.686" v="205" actId="26606"/>
          <ac:grpSpMkLst>
            <pc:docMk/>
            <pc:sldMk cId="4284258090" sldId="267"/>
            <ac:grpSpMk id="10" creationId="{2823A416-999C-4FA3-A853-0AE48404B5D7}"/>
          </ac:grpSpMkLst>
        </pc:grpChg>
        <pc:picChg chg="add del">
          <ac:chgData name="Piotr Orłowski" userId="fd57798e95d929d9" providerId="LiveId" clId="{F8E3FE7D-13B9-984F-A9A2-FD46EB18B729}" dt="2021-02-28T13:13:43.670" v="204" actId="26606"/>
          <ac:picMkLst>
            <pc:docMk/>
            <pc:sldMk cId="4284258090" sldId="267"/>
            <ac:picMk id="19" creationId="{F3003D4E-E9FF-4669-90E7-7CED081587F1}"/>
          </ac:picMkLst>
        </pc:picChg>
        <pc:picChg chg="add del">
          <ac:chgData name="Piotr Orłowski" userId="fd57798e95d929d9" providerId="LiveId" clId="{F8E3FE7D-13B9-984F-A9A2-FD46EB18B729}" dt="2021-02-28T13:13:43.670" v="204" actId="26606"/>
          <ac:picMkLst>
            <pc:docMk/>
            <pc:sldMk cId="4284258090" sldId="267"/>
            <ac:picMk id="21" creationId="{A7D98261-3895-4FB5-B9CE-26FAF635730F}"/>
          </ac:picMkLst>
        </pc:picChg>
        <pc:picChg chg="add del">
          <ac:chgData name="Piotr Orłowski" userId="fd57798e95d929d9" providerId="LiveId" clId="{F8E3FE7D-13B9-984F-A9A2-FD46EB18B729}" dt="2021-02-28T13:23:33.011" v="226" actId="26606"/>
          <ac:picMkLst>
            <pc:docMk/>
            <pc:sldMk cId="4284258090" sldId="267"/>
            <ac:picMk id="26" creationId="{1EBADBCA-DA20-4279-93C6-011DEF18AA71}"/>
          </ac:picMkLst>
        </pc:picChg>
        <pc:picChg chg="add">
          <ac:chgData name="Piotr Orłowski" userId="fd57798e95d929d9" providerId="LiveId" clId="{F8E3FE7D-13B9-984F-A9A2-FD46EB18B729}" dt="2021-02-28T13:23:33.011" v="226" actId="26606"/>
          <ac:picMkLst>
            <pc:docMk/>
            <pc:sldMk cId="4284258090" sldId="267"/>
            <ac:picMk id="34" creationId="{1EBADBCA-DA20-4279-93C6-011DEF18AA71}"/>
          </ac:picMkLst>
        </pc:picChg>
      </pc:sldChg>
      <pc:sldChg chg="addSp delSp modSp new mod modTransition setBg setClrOvrMap">
        <pc:chgData name="Piotr Orłowski" userId="fd57798e95d929d9" providerId="LiveId" clId="{F8E3FE7D-13B9-984F-A9A2-FD46EB18B729}" dt="2021-02-28T13:14:53.078" v="210" actId="26606"/>
        <pc:sldMkLst>
          <pc:docMk/>
          <pc:sldMk cId="2777530373" sldId="268"/>
        </pc:sldMkLst>
        <pc:spChg chg="del">
          <ac:chgData name="Piotr Orłowski" userId="fd57798e95d929d9" providerId="LiveId" clId="{F8E3FE7D-13B9-984F-A9A2-FD46EB18B729}" dt="2021-02-28T12:55:12.951" v="118" actId="478"/>
          <ac:spMkLst>
            <pc:docMk/>
            <pc:sldMk cId="2777530373" sldId="268"/>
            <ac:spMk id="2" creationId="{543BA15A-C550-4541-9503-C41D25F020E6}"/>
          </ac:spMkLst>
        </pc:spChg>
        <pc:spChg chg="mod">
          <ac:chgData name="Piotr Orłowski" userId="fd57798e95d929d9" providerId="LiveId" clId="{F8E3FE7D-13B9-984F-A9A2-FD46EB18B729}" dt="2021-02-28T13:14:53.078" v="210" actId="26606"/>
          <ac:spMkLst>
            <pc:docMk/>
            <pc:sldMk cId="2777530373" sldId="268"/>
            <ac:spMk id="3" creationId="{1FC35362-9833-7944-AA96-B447E1DE929D}"/>
          </ac:spMkLst>
        </pc:spChg>
        <pc:spChg chg="add del">
          <ac:chgData name="Piotr Orłowski" userId="fd57798e95d929d9" providerId="LiveId" clId="{F8E3FE7D-13B9-984F-A9A2-FD46EB18B729}" dt="2021-02-28T13:14:53.078" v="210" actId="26606"/>
          <ac:spMkLst>
            <pc:docMk/>
            <pc:sldMk cId="2777530373" sldId="268"/>
            <ac:spMk id="8" creationId="{2CB6C291-6CAF-46DF-ACFF-AADF0FD03F58}"/>
          </ac:spMkLst>
        </pc:spChg>
        <pc:spChg chg="add">
          <ac:chgData name="Piotr Orłowski" userId="fd57798e95d929d9" providerId="LiveId" clId="{F8E3FE7D-13B9-984F-A9A2-FD46EB18B729}" dt="2021-02-28T13:14:53.078" v="210" actId="26606"/>
          <ac:spMkLst>
            <pc:docMk/>
            <pc:sldMk cId="2777530373" sldId="268"/>
            <ac:spMk id="15" creationId="{B164D969-46F1-44FC-B488-3FA68C67756D}"/>
          </ac:spMkLst>
        </pc:spChg>
        <pc:spChg chg="add">
          <ac:chgData name="Piotr Orłowski" userId="fd57798e95d929d9" providerId="LiveId" clId="{F8E3FE7D-13B9-984F-A9A2-FD46EB18B729}" dt="2021-02-28T13:14:53.078" v="210" actId="26606"/>
          <ac:spMkLst>
            <pc:docMk/>
            <pc:sldMk cId="2777530373" sldId="268"/>
            <ac:spMk id="21" creationId="{9E0A01E6-95B9-424D-93AE-19F4928DFD40}"/>
          </ac:spMkLst>
        </pc:spChg>
        <pc:picChg chg="add del">
          <ac:chgData name="Piotr Orłowski" userId="fd57798e95d929d9" providerId="LiveId" clId="{F8E3FE7D-13B9-984F-A9A2-FD46EB18B729}" dt="2021-02-28T13:14:53.078" v="210" actId="26606"/>
          <ac:picMkLst>
            <pc:docMk/>
            <pc:sldMk cId="2777530373" sldId="268"/>
            <ac:picMk id="10" creationId="{63C11A00-A2A3-417C-B33D-DC753ED7C3BB}"/>
          </ac:picMkLst>
        </pc:picChg>
        <pc:picChg chg="add">
          <ac:chgData name="Piotr Orłowski" userId="fd57798e95d929d9" providerId="LiveId" clId="{F8E3FE7D-13B9-984F-A9A2-FD46EB18B729}" dt="2021-02-28T13:14:53.078" v="210" actId="26606"/>
          <ac:picMkLst>
            <pc:docMk/>
            <pc:sldMk cId="2777530373" sldId="268"/>
            <ac:picMk id="17" creationId="{F3003D4E-E9FF-4669-90E7-7CED081587F1}"/>
          </ac:picMkLst>
        </pc:picChg>
        <pc:picChg chg="add">
          <ac:chgData name="Piotr Orłowski" userId="fd57798e95d929d9" providerId="LiveId" clId="{F8E3FE7D-13B9-984F-A9A2-FD46EB18B729}" dt="2021-02-28T13:14:53.078" v="210" actId="26606"/>
          <ac:picMkLst>
            <pc:docMk/>
            <pc:sldMk cId="2777530373" sldId="268"/>
            <ac:picMk id="19" creationId="{A7D98261-3895-4FB5-B9CE-26FAF635730F}"/>
          </ac:picMkLst>
        </pc:picChg>
      </pc:sldChg>
      <pc:sldChg chg="addSp delSp modSp new mod modTransition setBg setClrOvrMap">
        <pc:chgData name="Piotr Orłowski" userId="fd57798e95d929d9" providerId="LiveId" clId="{F8E3FE7D-13B9-984F-A9A2-FD46EB18B729}" dt="2021-02-28T13:15:03.340" v="211" actId="26606"/>
        <pc:sldMkLst>
          <pc:docMk/>
          <pc:sldMk cId="1179502827" sldId="269"/>
        </pc:sldMkLst>
        <pc:spChg chg="del mod">
          <ac:chgData name="Piotr Orłowski" userId="fd57798e95d929d9" providerId="LiveId" clId="{F8E3FE7D-13B9-984F-A9A2-FD46EB18B729}" dt="2021-02-28T12:55:36.562" v="123" actId="478"/>
          <ac:spMkLst>
            <pc:docMk/>
            <pc:sldMk cId="1179502827" sldId="269"/>
            <ac:spMk id="2" creationId="{6605AC80-4BB8-734A-8BBA-29372BE8C11C}"/>
          </ac:spMkLst>
        </pc:spChg>
        <pc:spChg chg="mod">
          <ac:chgData name="Piotr Orłowski" userId="fd57798e95d929d9" providerId="LiveId" clId="{F8E3FE7D-13B9-984F-A9A2-FD46EB18B729}" dt="2021-02-28T13:15:03.340" v="211" actId="26606"/>
          <ac:spMkLst>
            <pc:docMk/>
            <pc:sldMk cId="1179502827" sldId="269"/>
            <ac:spMk id="3" creationId="{D74E53A2-1BA0-2945-9B71-E7D8C385AD7E}"/>
          </ac:spMkLst>
        </pc:spChg>
        <pc:spChg chg="add del">
          <ac:chgData name="Piotr Orłowski" userId="fd57798e95d929d9" providerId="LiveId" clId="{F8E3FE7D-13B9-984F-A9A2-FD46EB18B729}" dt="2021-02-28T13:15:03.340" v="211" actId="26606"/>
          <ac:spMkLst>
            <pc:docMk/>
            <pc:sldMk cId="1179502827" sldId="269"/>
            <ac:spMk id="8" creationId="{B164D969-46F1-44FC-B488-3FA68C67756D}"/>
          </ac:spMkLst>
        </pc:spChg>
        <pc:spChg chg="add del">
          <ac:chgData name="Piotr Orłowski" userId="fd57798e95d929d9" providerId="LiveId" clId="{F8E3FE7D-13B9-984F-A9A2-FD46EB18B729}" dt="2021-02-28T13:15:03.340" v="211" actId="26606"/>
          <ac:spMkLst>
            <pc:docMk/>
            <pc:sldMk cId="1179502827" sldId="269"/>
            <ac:spMk id="14" creationId="{9E0A01E6-95B9-424D-93AE-19F4928DFD40}"/>
          </ac:spMkLst>
        </pc:spChg>
        <pc:spChg chg="add">
          <ac:chgData name="Piotr Orłowski" userId="fd57798e95d929d9" providerId="LiveId" clId="{F8E3FE7D-13B9-984F-A9A2-FD46EB18B729}" dt="2021-02-28T13:15:03.340" v="211" actId="26606"/>
          <ac:spMkLst>
            <pc:docMk/>
            <pc:sldMk cId="1179502827" sldId="269"/>
            <ac:spMk id="19" creationId="{2CB6C291-6CAF-46DF-ACFF-AADF0FD03F58}"/>
          </ac:spMkLst>
        </pc:spChg>
        <pc:spChg chg="add">
          <ac:chgData name="Piotr Orłowski" userId="fd57798e95d929d9" providerId="LiveId" clId="{F8E3FE7D-13B9-984F-A9A2-FD46EB18B729}" dt="2021-02-28T13:15:03.340" v="211" actId="26606"/>
          <ac:spMkLst>
            <pc:docMk/>
            <pc:sldMk cId="1179502827" sldId="269"/>
            <ac:spMk id="21" creationId="{4735DC46-5663-471D-AADB-81E00E65BCC6}"/>
          </ac:spMkLst>
        </pc:spChg>
        <pc:picChg chg="add del">
          <ac:chgData name="Piotr Orłowski" userId="fd57798e95d929d9" providerId="LiveId" clId="{F8E3FE7D-13B9-984F-A9A2-FD46EB18B729}" dt="2021-02-28T13:15:03.340" v="211" actId="26606"/>
          <ac:picMkLst>
            <pc:docMk/>
            <pc:sldMk cId="1179502827" sldId="269"/>
            <ac:picMk id="10" creationId="{F3003D4E-E9FF-4669-90E7-7CED081587F1}"/>
          </ac:picMkLst>
        </pc:picChg>
        <pc:picChg chg="add del">
          <ac:chgData name="Piotr Orłowski" userId="fd57798e95d929d9" providerId="LiveId" clId="{F8E3FE7D-13B9-984F-A9A2-FD46EB18B729}" dt="2021-02-28T13:15:03.340" v="211" actId="26606"/>
          <ac:picMkLst>
            <pc:docMk/>
            <pc:sldMk cId="1179502827" sldId="269"/>
            <ac:picMk id="12" creationId="{A7D98261-3895-4FB5-B9CE-26FAF635730F}"/>
          </ac:picMkLst>
        </pc:picChg>
        <pc:picChg chg="add">
          <ac:chgData name="Piotr Orłowski" userId="fd57798e95d929d9" providerId="LiveId" clId="{F8E3FE7D-13B9-984F-A9A2-FD46EB18B729}" dt="2021-02-28T13:15:03.340" v="211" actId="26606"/>
          <ac:picMkLst>
            <pc:docMk/>
            <pc:sldMk cId="1179502827" sldId="269"/>
            <ac:picMk id="23" creationId="{595E59CC-7059-4455-9789-EDFBBE8F5A98}"/>
          </ac:picMkLst>
        </pc:picChg>
      </pc:sldChg>
      <pc:sldChg chg="addSp delSp modSp new mod modTransition setBg setClrOvrMap">
        <pc:chgData name="Piotr Orłowski" userId="fd57798e95d929d9" providerId="LiveId" clId="{F8E3FE7D-13B9-984F-A9A2-FD46EB18B729}" dt="2021-02-28T13:10:52.084" v="198" actId="26606"/>
        <pc:sldMkLst>
          <pc:docMk/>
          <pc:sldMk cId="2619957680" sldId="270"/>
        </pc:sldMkLst>
        <pc:spChg chg="del">
          <ac:chgData name="Piotr Orłowski" userId="fd57798e95d929d9" providerId="LiveId" clId="{F8E3FE7D-13B9-984F-A9A2-FD46EB18B729}" dt="2021-02-28T12:55:54.782" v="127" actId="478"/>
          <ac:spMkLst>
            <pc:docMk/>
            <pc:sldMk cId="2619957680" sldId="270"/>
            <ac:spMk id="2" creationId="{A8257C03-C43D-EA44-B5FD-97C6AD9879E5}"/>
          </ac:spMkLst>
        </pc:spChg>
        <pc:spChg chg="mod">
          <ac:chgData name="Piotr Orłowski" userId="fd57798e95d929d9" providerId="LiveId" clId="{F8E3FE7D-13B9-984F-A9A2-FD46EB18B729}" dt="2021-02-28T13:10:52.084" v="198" actId="26606"/>
          <ac:spMkLst>
            <pc:docMk/>
            <pc:sldMk cId="2619957680" sldId="270"/>
            <ac:spMk id="3" creationId="{2752CABE-27DB-6244-BB6E-C486D8DA976D}"/>
          </ac:spMkLst>
        </pc:spChg>
        <pc:spChg chg="add">
          <ac:chgData name="Piotr Orłowski" userId="fd57798e95d929d9" providerId="LiveId" clId="{F8E3FE7D-13B9-984F-A9A2-FD46EB18B729}" dt="2021-02-28T13:10:52.084" v="198" actId="26606"/>
          <ac:spMkLst>
            <pc:docMk/>
            <pc:sldMk cId="2619957680" sldId="270"/>
            <ac:spMk id="8" creationId="{2CB6C291-6CAF-46DF-ACFF-AADF0FD03F58}"/>
          </ac:spMkLst>
        </pc:spChg>
        <pc:picChg chg="add">
          <ac:chgData name="Piotr Orłowski" userId="fd57798e95d929d9" providerId="LiveId" clId="{F8E3FE7D-13B9-984F-A9A2-FD46EB18B729}" dt="2021-02-28T13:10:52.084" v="198" actId="26606"/>
          <ac:picMkLst>
            <pc:docMk/>
            <pc:sldMk cId="2619957680" sldId="270"/>
            <ac:picMk id="10" creationId="{63C11A00-A2A3-417C-B33D-DC753ED7C3BB}"/>
          </ac:picMkLst>
        </pc:picChg>
      </pc:sldChg>
      <pc:sldChg chg="addSp delSp modSp new mod modTransition setBg setClrOvrMap">
        <pc:chgData name="Piotr Orłowski" userId="fd57798e95d929d9" providerId="LiveId" clId="{F8E3FE7D-13B9-984F-A9A2-FD46EB18B729}" dt="2021-02-28T13:15:19.571" v="212" actId="26606"/>
        <pc:sldMkLst>
          <pc:docMk/>
          <pc:sldMk cId="1390882188" sldId="271"/>
        </pc:sldMkLst>
        <pc:spChg chg="del">
          <ac:chgData name="Piotr Orłowski" userId="fd57798e95d929d9" providerId="LiveId" clId="{F8E3FE7D-13B9-984F-A9A2-FD46EB18B729}" dt="2021-02-28T12:56:26.206" v="133" actId="478"/>
          <ac:spMkLst>
            <pc:docMk/>
            <pc:sldMk cId="1390882188" sldId="271"/>
            <ac:spMk id="2" creationId="{B59AFB9B-2BA4-B141-9DB0-6F9B3573FD15}"/>
          </ac:spMkLst>
        </pc:spChg>
        <pc:spChg chg="mod">
          <ac:chgData name="Piotr Orłowski" userId="fd57798e95d929d9" providerId="LiveId" clId="{F8E3FE7D-13B9-984F-A9A2-FD46EB18B729}" dt="2021-02-28T13:15:19.571" v="212" actId="26606"/>
          <ac:spMkLst>
            <pc:docMk/>
            <pc:sldMk cId="1390882188" sldId="271"/>
            <ac:spMk id="3" creationId="{AEE16CDF-7C12-454D-9A9A-A3E6BFAD1369}"/>
          </ac:spMkLst>
        </pc:spChg>
        <pc:spChg chg="add del">
          <ac:chgData name="Piotr Orłowski" userId="fd57798e95d929d9" providerId="LiveId" clId="{F8E3FE7D-13B9-984F-A9A2-FD46EB18B729}" dt="2021-02-28T13:14:02.680" v="207" actId="26606"/>
          <ac:spMkLst>
            <pc:docMk/>
            <pc:sldMk cId="1390882188" sldId="271"/>
            <ac:spMk id="8" creationId="{D3FFFA32-D9F4-4AF9-A025-CD128AC85E32}"/>
          </ac:spMkLst>
        </pc:spChg>
        <pc:spChg chg="add del">
          <ac:chgData name="Piotr Orłowski" userId="fd57798e95d929d9" providerId="LiveId" clId="{F8E3FE7D-13B9-984F-A9A2-FD46EB18B729}" dt="2021-02-28T13:15:19.571" v="212" actId="26606"/>
          <ac:spMkLst>
            <pc:docMk/>
            <pc:sldMk cId="1390882188" sldId="271"/>
            <ac:spMk id="17" creationId="{3B854194-185D-494D-905C-7C7CB2E30F6E}"/>
          </ac:spMkLst>
        </pc:spChg>
        <pc:spChg chg="add del">
          <ac:chgData name="Piotr Orłowski" userId="fd57798e95d929d9" providerId="LiveId" clId="{F8E3FE7D-13B9-984F-A9A2-FD46EB18B729}" dt="2021-02-28T13:15:19.571" v="212" actId="26606"/>
          <ac:spMkLst>
            <pc:docMk/>
            <pc:sldMk cId="1390882188" sldId="271"/>
            <ac:spMk id="19" creationId="{B4F5FA0D-0104-4987-8241-EFF7C85B88DE}"/>
          </ac:spMkLst>
        </pc:spChg>
        <pc:spChg chg="add">
          <ac:chgData name="Piotr Orłowski" userId="fd57798e95d929d9" providerId="LiveId" clId="{F8E3FE7D-13B9-984F-A9A2-FD46EB18B729}" dt="2021-02-28T13:15:19.571" v="212" actId="26606"/>
          <ac:spMkLst>
            <pc:docMk/>
            <pc:sldMk cId="1390882188" sldId="271"/>
            <ac:spMk id="26" creationId="{2CB6C291-6CAF-46DF-ACFF-AADF0FD03F58}"/>
          </ac:spMkLst>
        </pc:spChg>
        <pc:spChg chg="add">
          <ac:chgData name="Piotr Orłowski" userId="fd57798e95d929d9" providerId="LiveId" clId="{F8E3FE7D-13B9-984F-A9A2-FD46EB18B729}" dt="2021-02-28T13:15:19.571" v="212" actId="26606"/>
          <ac:spMkLst>
            <pc:docMk/>
            <pc:sldMk cId="1390882188" sldId="271"/>
            <ac:spMk id="30" creationId="{4735DC46-5663-471D-AADB-81E00E65BCC6}"/>
          </ac:spMkLst>
        </pc:spChg>
        <pc:grpChg chg="add del">
          <ac:chgData name="Piotr Orłowski" userId="fd57798e95d929d9" providerId="LiveId" clId="{F8E3FE7D-13B9-984F-A9A2-FD46EB18B729}" dt="2021-02-28T13:14:02.680" v="207" actId="26606"/>
          <ac:grpSpMkLst>
            <pc:docMk/>
            <pc:sldMk cId="1390882188" sldId="271"/>
            <ac:grpSpMk id="10" creationId="{2823A416-999C-4FA3-A853-0AE48404B5D7}"/>
          </ac:grpSpMkLst>
        </pc:grpChg>
        <pc:picChg chg="add del">
          <ac:chgData name="Piotr Orłowski" userId="fd57798e95d929d9" providerId="LiveId" clId="{F8E3FE7D-13B9-984F-A9A2-FD46EB18B729}" dt="2021-02-28T13:15:19.571" v="212" actId="26606"/>
          <ac:picMkLst>
            <pc:docMk/>
            <pc:sldMk cId="1390882188" sldId="271"/>
            <ac:picMk id="21" creationId="{2897127E-6CEF-446C-BE87-93B7C46E49D1}"/>
          </ac:picMkLst>
        </pc:picChg>
        <pc:picChg chg="add">
          <ac:chgData name="Piotr Orłowski" userId="fd57798e95d929d9" providerId="LiveId" clId="{F8E3FE7D-13B9-984F-A9A2-FD46EB18B729}" dt="2021-02-28T13:15:19.571" v="212" actId="26606"/>
          <ac:picMkLst>
            <pc:docMk/>
            <pc:sldMk cId="1390882188" sldId="271"/>
            <ac:picMk id="28" creationId="{1EBADBCA-DA20-4279-93C6-011DEF18AA71}"/>
          </ac:picMkLst>
        </pc:picChg>
      </pc:sldChg>
      <pc:sldChg chg="addSp delSp modSp new mod modTransition setBg setClrOvrMap">
        <pc:chgData name="Piotr Orłowski" userId="fd57798e95d929d9" providerId="LiveId" clId="{F8E3FE7D-13B9-984F-A9A2-FD46EB18B729}" dt="2021-02-28T13:13:59.750" v="206" actId="26606"/>
        <pc:sldMkLst>
          <pc:docMk/>
          <pc:sldMk cId="1377880405" sldId="272"/>
        </pc:sldMkLst>
        <pc:spChg chg="del">
          <ac:chgData name="Piotr Orłowski" userId="fd57798e95d929d9" providerId="LiveId" clId="{F8E3FE7D-13B9-984F-A9A2-FD46EB18B729}" dt="2021-02-28T12:56:44.313" v="137" actId="478"/>
          <ac:spMkLst>
            <pc:docMk/>
            <pc:sldMk cId="1377880405" sldId="272"/>
            <ac:spMk id="2" creationId="{4EEC1CB8-1F7E-7940-A254-794D9C5B69B1}"/>
          </ac:spMkLst>
        </pc:spChg>
        <pc:spChg chg="mod">
          <ac:chgData name="Piotr Orłowski" userId="fd57798e95d929d9" providerId="LiveId" clId="{F8E3FE7D-13B9-984F-A9A2-FD46EB18B729}" dt="2021-02-28T13:13:59.750" v="206" actId="26606"/>
          <ac:spMkLst>
            <pc:docMk/>
            <pc:sldMk cId="1377880405" sldId="272"/>
            <ac:spMk id="3" creationId="{8F48F65D-7685-3944-B275-EDAC025D7A35}"/>
          </ac:spMkLst>
        </pc:spChg>
        <pc:spChg chg="add del">
          <ac:chgData name="Piotr Orłowski" userId="fd57798e95d929d9" providerId="LiveId" clId="{F8E3FE7D-13B9-984F-A9A2-FD46EB18B729}" dt="2021-02-28T13:13:59.750" v="206" actId="26606"/>
          <ac:spMkLst>
            <pc:docMk/>
            <pc:sldMk cId="1377880405" sldId="272"/>
            <ac:spMk id="8" creationId="{2CB6C291-6CAF-46DF-ACFF-AADF0FD03F58}"/>
          </ac:spMkLst>
        </pc:spChg>
        <pc:spChg chg="add">
          <ac:chgData name="Piotr Orłowski" userId="fd57798e95d929d9" providerId="LiveId" clId="{F8E3FE7D-13B9-984F-A9A2-FD46EB18B729}" dt="2021-02-28T13:13:59.750" v="206" actId="26606"/>
          <ac:spMkLst>
            <pc:docMk/>
            <pc:sldMk cId="1377880405" sldId="272"/>
            <ac:spMk id="15" creationId="{B164D969-46F1-44FC-B488-3FA68C67756D}"/>
          </ac:spMkLst>
        </pc:spChg>
        <pc:spChg chg="add">
          <ac:chgData name="Piotr Orłowski" userId="fd57798e95d929d9" providerId="LiveId" clId="{F8E3FE7D-13B9-984F-A9A2-FD46EB18B729}" dt="2021-02-28T13:13:59.750" v="206" actId="26606"/>
          <ac:spMkLst>
            <pc:docMk/>
            <pc:sldMk cId="1377880405" sldId="272"/>
            <ac:spMk id="21" creationId="{9E0A01E6-95B9-424D-93AE-19F4928DFD40}"/>
          </ac:spMkLst>
        </pc:spChg>
        <pc:picChg chg="add del">
          <ac:chgData name="Piotr Orłowski" userId="fd57798e95d929d9" providerId="LiveId" clId="{F8E3FE7D-13B9-984F-A9A2-FD46EB18B729}" dt="2021-02-28T13:13:59.750" v="206" actId="26606"/>
          <ac:picMkLst>
            <pc:docMk/>
            <pc:sldMk cId="1377880405" sldId="272"/>
            <ac:picMk id="10" creationId="{63C11A00-A2A3-417C-B33D-DC753ED7C3BB}"/>
          </ac:picMkLst>
        </pc:picChg>
        <pc:picChg chg="add">
          <ac:chgData name="Piotr Orłowski" userId="fd57798e95d929d9" providerId="LiveId" clId="{F8E3FE7D-13B9-984F-A9A2-FD46EB18B729}" dt="2021-02-28T13:13:59.750" v="206" actId="26606"/>
          <ac:picMkLst>
            <pc:docMk/>
            <pc:sldMk cId="1377880405" sldId="272"/>
            <ac:picMk id="17" creationId="{F3003D4E-E9FF-4669-90E7-7CED081587F1}"/>
          </ac:picMkLst>
        </pc:picChg>
        <pc:picChg chg="add">
          <ac:chgData name="Piotr Orłowski" userId="fd57798e95d929d9" providerId="LiveId" clId="{F8E3FE7D-13B9-984F-A9A2-FD46EB18B729}" dt="2021-02-28T13:13:59.750" v="206" actId="26606"/>
          <ac:picMkLst>
            <pc:docMk/>
            <pc:sldMk cId="1377880405" sldId="272"/>
            <ac:picMk id="19" creationId="{A7D98261-3895-4FB5-B9CE-26FAF635730F}"/>
          </ac:picMkLst>
        </pc:picChg>
      </pc:sldChg>
      <pc:sldChg chg="addSp delSp modSp new mod modTransition setBg">
        <pc:chgData name="Piotr Orłowski" userId="fd57798e95d929d9" providerId="LiveId" clId="{F8E3FE7D-13B9-984F-A9A2-FD46EB18B729}" dt="2021-02-28T13:38:30.549" v="411" actId="20577"/>
        <pc:sldMkLst>
          <pc:docMk/>
          <pc:sldMk cId="2821380347" sldId="273"/>
        </pc:sldMkLst>
        <pc:spChg chg="del">
          <ac:chgData name="Piotr Orłowski" userId="fd57798e95d929d9" providerId="LiveId" clId="{F8E3FE7D-13B9-984F-A9A2-FD46EB18B729}" dt="2021-02-28T12:57:03.202" v="156" actId="478"/>
          <ac:spMkLst>
            <pc:docMk/>
            <pc:sldMk cId="2821380347" sldId="273"/>
            <ac:spMk id="2" creationId="{3F113F9A-6FB7-6D42-9146-59977FEBB6ED}"/>
          </ac:spMkLst>
        </pc:spChg>
        <pc:spChg chg="mod">
          <ac:chgData name="Piotr Orłowski" userId="fd57798e95d929d9" providerId="LiveId" clId="{F8E3FE7D-13B9-984F-A9A2-FD46EB18B729}" dt="2021-02-28T13:38:30.549" v="411" actId="20577"/>
          <ac:spMkLst>
            <pc:docMk/>
            <pc:sldMk cId="2821380347" sldId="273"/>
            <ac:spMk id="3" creationId="{F935BD8F-D6D1-7D41-9C36-536D5184E1B7}"/>
          </ac:spMkLst>
        </pc:spChg>
        <pc:spChg chg="add">
          <ac:chgData name="Piotr Orłowski" userId="fd57798e95d929d9" providerId="LiveId" clId="{F8E3FE7D-13B9-984F-A9A2-FD46EB18B729}" dt="2021-02-28T13:01:49.212" v="157" actId="26606"/>
          <ac:spMkLst>
            <pc:docMk/>
            <pc:sldMk cId="2821380347" sldId="273"/>
            <ac:spMk id="8" creationId="{3B854194-185D-494D-905C-7C7CB2E30F6E}"/>
          </ac:spMkLst>
        </pc:spChg>
        <pc:spChg chg="add">
          <ac:chgData name="Piotr Orłowski" userId="fd57798e95d929d9" providerId="LiveId" clId="{F8E3FE7D-13B9-984F-A9A2-FD46EB18B729}" dt="2021-02-28T13:01:49.212" v="157" actId="26606"/>
          <ac:spMkLst>
            <pc:docMk/>
            <pc:sldMk cId="2821380347" sldId="273"/>
            <ac:spMk id="10" creationId="{B4F5FA0D-0104-4987-8241-EFF7C85B88DE}"/>
          </ac:spMkLst>
        </pc:spChg>
        <pc:picChg chg="add">
          <ac:chgData name="Piotr Orłowski" userId="fd57798e95d929d9" providerId="LiveId" clId="{F8E3FE7D-13B9-984F-A9A2-FD46EB18B729}" dt="2021-02-28T13:01:49.212" v="157" actId="26606"/>
          <ac:picMkLst>
            <pc:docMk/>
            <pc:sldMk cId="2821380347" sldId="273"/>
            <ac:picMk id="12" creationId="{2897127E-6CEF-446C-BE87-93B7C46E49D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492050-EE77-8F4E-905D-F095A48B5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D1AB2E0-1678-8B4B-97B4-6BA9A8F39F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382D01F-CAFC-CC42-85E8-6D8530811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61A5-8599-D64C-9822-0D16EDB1E310}" type="datetimeFigureOut">
              <a:rPr lang="pl-PL" smtClean="0"/>
              <a:t>01.03.2021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36B2616-3891-1742-911D-162ECF7A8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0A14039-C61B-5D4A-B623-082A1AF60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1489-0517-4342-963C-338F1D9B9D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9267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5125A1-E5C8-B34C-AAD5-C63BBCAC5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4D2D8EE-2C82-B148-B09A-E7216B8A47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A126768-9C17-924A-8C77-BA2FB718B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61A5-8599-D64C-9822-0D16EDB1E310}" type="datetimeFigureOut">
              <a:rPr lang="pl-PL" smtClean="0"/>
              <a:t>01.03.2021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3096BF4-B01F-E34C-9134-0E34A9F9A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3F7D1DE-474C-2F4B-9072-CB9898994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1489-0517-4342-963C-338F1D9B9D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8831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8934693F-0A39-284F-9B8D-9FFE95124F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C26C08D-C1C4-0148-8D67-0A1007299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CD99A3A-25B3-D44B-B4EB-B313D1B1D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61A5-8599-D64C-9822-0D16EDB1E310}" type="datetimeFigureOut">
              <a:rPr lang="pl-PL" smtClean="0"/>
              <a:t>01.03.2021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BCD87CD-B014-9F41-864B-FA2979678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EB628F4-4C81-7D43-BE04-4FBF3EA79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1489-0517-4342-963C-338F1D9B9D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309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DE06E-A01F-5F4F-8645-C9B085B7A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963842-2CF9-A64D-BD4F-15F80B3B8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C7ECAC4-D857-3E4C-959B-48FB7AEC8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61A5-8599-D64C-9822-0D16EDB1E310}" type="datetimeFigureOut">
              <a:rPr lang="pl-PL" smtClean="0"/>
              <a:t>01.03.2021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48D9D8C-79B9-0B4E-8191-D98E58AF6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0C410FF-3620-624F-BCF7-680B9845E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1489-0517-4342-963C-338F1D9B9D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315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A6F012-7D31-244F-9BDC-E95CE2AE7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9BCE1BD-3726-8E4A-BB3C-9C4739BD7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7DB8BBD-EDC7-834E-A7EC-C471B53D9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61A5-8599-D64C-9822-0D16EDB1E310}" type="datetimeFigureOut">
              <a:rPr lang="pl-PL" smtClean="0"/>
              <a:t>01.03.2021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4EAA0F7-C83F-7E44-872E-15D0429EC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82CC189-45FC-6345-BC05-665633724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1489-0517-4342-963C-338F1D9B9D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18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79645B-9694-2B42-8F10-B2B1880A8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5A4CF1-F8B0-EB41-A9A2-DE3F4B561A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404CD92-571B-3B4E-8081-B92CA937E2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5DD253F-72C0-334C-A162-282EA6953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61A5-8599-D64C-9822-0D16EDB1E310}" type="datetimeFigureOut">
              <a:rPr lang="pl-PL" smtClean="0"/>
              <a:t>01.03.2021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7A74D83-3046-AB42-A8CB-5AAFD766D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AE2720A-26F8-2442-BBC9-EBBB0EE0C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1489-0517-4342-963C-338F1D9B9D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67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293E1B-FC52-5841-86ED-1CDEF45EE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8F73F5C-0305-1741-9FD8-A1CFB068A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8E9C4A8-4270-BF4B-BB7B-6158EF8E2F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91D136B-CCA9-6044-BAF8-32D55AB44A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40BA53F-F2FA-A245-8AC0-42D2039248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A004FD1-2F7A-3244-94E7-B20E1886F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61A5-8599-D64C-9822-0D16EDB1E310}" type="datetimeFigureOut">
              <a:rPr lang="pl-PL" smtClean="0"/>
              <a:t>01.03.2021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E9D62A9-56CD-2B48-8E7F-4500E8A2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C7BF9E3-4855-6343-81CA-4D657AB12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1489-0517-4342-963C-338F1D9B9D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04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AE1CFE-2363-B943-BA0A-93F6728B5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E832449-7C69-4341-9FB7-BF52BD809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61A5-8599-D64C-9822-0D16EDB1E310}" type="datetimeFigureOut">
              <a:rPr lang="pl-PL" smtClean="0"/>
              <a:t>01.03.2021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55C8436-7DDA-B946-8768-33A6F51A0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1E4840D-7F47-3146-9A4A-6718954B5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1489-0517-4342-963C-338F1D9B9D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052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CEE393C-6308-524E-A493-17DC0EC23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61A5-8599-D64C-9822-0D16EDB1E310}" type="datetimeFigureOut">
              <a:rPr lang="pl-PL" smtClean="0"/>
              <a:t>01.03.2021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9637DEF-9C4D-C143-88F5-7093A4BAD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A964015-F91D-CD43-958C-30EA65879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1489-0517-4342-963C-338F1D9B9D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789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721F89-2995-004F-9D67-D9B712E86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1BFD84-12C6-1748-BC13-9C5920172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9A280E-4B0B-9243-93D5-032A9FDC14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D771DDA-9B41-E344-A0F6-F03266E3C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61A5-8599-D64C-9822-0D16EDB1E310}" type="datetimeFigureOut">
              <a:rPr lang="pl-PL" smtClean="0"/>
              <a:t>01.03.2021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15CB69D-0C94-8C43-BF55-ED7F0F375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C69707C-4359-D546-BBA1-F6B9B5FF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1489-0517-4342-963C-338F1D9B9D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1178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DE20B4-005F-494D-95EC-D671B6E49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5C748694-C032-4B43-BE1D-800778B4F3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E7DA893-2B52-7843-A8BB-7E95A92572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4ED53FF-3FF0-454C-B504-DF7387256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561A5-8599-D64C-9822-0D16EDB1E310}" type="datetimeFigureOut">
              <a:rPr lang="pl-PL" smtClean="0"/>
              <a:t>01.03.2021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F075830-5765-8A41-91DD-A47B65213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C26E244-CD3E-7A48-8D2F-53F972721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1489-0517-4342-963C-338F1D9B9D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5902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3794B0D-C3E4-4C4B-90E2-1B73BC863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88282AC-83DB-0D49-A1FC-D896FD2FD8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20914A9-E008-5B44-A274-AE93DCB116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561A5-8599-D64C-9822-0D16EDB1E310}" type="datetimeFigureOut">
              <a:rPr lang="pl-PL" smtClean="0"/>
              <a:t>01.03.2021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C1760C2-C96C-E14A-90C2-8ACDD85281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B4CEDED-DF1B-3541-BAA8-12F7C595C6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F1489-0517-4342-963C-338F1D9B9D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392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7E580194-A17B-C143-99A4-9DF06178AD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4"/>
            <a:ext cx="6105194" cy="1385336"/>
          </a:xfrm>
        </p:spPr>
        <p:txBody>
          <a:bodyPr>
            <a:normAutofit fontScale="90000"/>
          </a:bodyPr>
          <a:lstStyle/>
          <a:p>
            <a:r>
              <a:rPr lang="pl-PL" sz="9600" dirty="0">
                <a:solidFill>
                  <a:srgbClr val="FFFFFF"/>
                </a:solidFill>
              </a:rPr>
              <a:t>Język polski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85CBA3F-B0AA-5645-BE79-A1C9AFA8A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3586164"/>
            <a:ext cx="6105194" cy="1170634"/>
          </a:xfrm>
        </p:spPr>
        <p:txBody>
          <a:bodyPr>
            <a:no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Nasze bogactwo kulturowe</a:t>
            </a:r>
          </a:p>
        </p:txBody>
      </p:sp>
    </p:spTree>
    <p:extLst>
      <p:ext uri="{BB962C8B-B14F-4D97-AF65-F5344CB8AC3E}">
        <p14:creationId xmlns:p14="http://schemas.microsoft.com/office/powerpoint/2010/main" val="326948709"/>
      </p:ext>
    </p:extLst>
  </p:cSld>
  <p:clrMapOvr>
    <a:masterClrMapping/>
  </p:clrMapOvr>
  <p:transition spd="slow"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12188952" cy="6656293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2" y="1"/>
            <a:ext cx="12191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DEA051-F633-6E4A-8FF3-684881FA0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0" y="1553134"/>
            <a:ext cx="6128539" cy="3751732"/>
          </a:xfrm>
        </p:spPr>
        <p:txBody>
          <a:bodyPr anchor="ctr">
            <a:normAutofit/>
          </a:bodyPr>
          <a:lstStyle/>
          <a:p>
            <a:r>
              <a:rPr lang="pl-PL" sz="2200">
                <a:solidFill>
                  <a:srgbClr val="FFFFFF"/>
                </a:solidFill>
              </a:rPr>
              <a:t>Przez pewien okres (od połowy XVII w.)użycie języka polskiego zostało ograniczone na rzecz łaciny. Słowa polskie przeplatano słowami i zwrotami łacińskimi - były to makaronizmy.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12188952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78537"/>
      </p:ext>
    </p:extLst>
  </p:cSld>
  <p:clrMapOvr>
    <a:masterClrMapping/>
  </p:clrMapOvr>
  <p:transition spd="slow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3C11A00-A2A3-417C-B33D-DC753ED7C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4" t="3964" r="3964" b="3964"/>
          <a:stretch>
            <a:fillRect/>
          </a:stretch>
        </p:blipFill>
        <p:spPr>
          <a:xfrm>
            <a:off x="0" y="1"/>
            <a:ext cx="12192000" cy="6857998"/>
          </a:xfrm>
          <a:custGeom>
            <a:avLst/>
            <a:gdLst>
              <a:gd name="connsiteX0" fmla="*/ 0 w 12192000"/>
              <a:gd name="connsiteY0" fmla="*/ 0 h 6857998"/>
              <a:gd name="connsiteX1" fmla="*/ 12192000 w 12192000"/>
              <a:gd name="connsiteY1" fmla="*/ 0 h 6857998"/>
              <a:gd name="connsiteX2" fmla="*/ 12192000 w 12192000"/>
              <a:gd name="connsiteY2" fmla="*/ 6857998 h 6857998"/>
              <a:gd name="connsiteX3" fmla="*/ 0 w 12192000"/>
              <a:gd name="connsiteY3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7998">
                <a:moveTo>
                  <a:pt x="0" y="0"/>
                </a:moveTo>
                <a:lnTo>
                  <a:pt x="12192000" y="0"/>
                </a:lnTo>
                <a:lnTo>
                  <a:pt x="12192000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11884F-8782-7A4F-B831-895AFE8BD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8437" y="2371725"/>
            <a:ext cx="6955124" cy="3038475"/>
          </a:xfrm>
        </p:spPr>
        <p:txBody>
          <a:bodyPr anchor="t">
            <a:normAutofit/>
          </a:bodyPr>
          <a:lstStyle/>
          <a:p>
            <a:r>
              <a:rPr lang="pl-PL" sz="2400">
                <a:solidFill>
                  <a:srgbClr val="FFFFFF"/>
                </a:solidFill>
              </a:rPr>
              <a:t>Odrodzenie języka zaczęło się w połowie XVIII w. Duży wpływ miały na to reformy Komisji Edukacji Narodowej, wprowadzające język polski jako język wykładowy w szkołach i przedmiot nauczania.</a:t>
            </a:r>
          </a:p>
        </p:txBody>
      </p:sp>
    </p:spTree>
    <p:extLst>
      <p:ext uri="{BB962C8B-B14F-4D97-AF65-F5344CB8AC3E}">
        <p14:creationId xmlns:p14="http://schemas.microsoft.com/office/powerpoint/2010/main" val="38062152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10292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1EBADBCA-DA20-4279-93C6-011DEF18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7554138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850" y="0"/>
            <a:ext cx="53911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ACF7E3-3BE7-E346-B2F9-C19E263D6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pl-PL" sz="2400" dirty="0">
                <a:solidFill>
                  <a:srgbClr val="000000"/>
                </a:solidFill>
              </a:rPr>
              <a:t>Na rozwój języka polskiego miały wpływ dzieła z okresu romantyzmu np. </a:t>
            </a:r>
            <a:r>
              <a:rPr lang="pl-PL" sz="2400" i="1" dirty="0">
                <a:solidFill>
                  <a:srgbClr val="000000"/>
                </a:solidFill>
              </a:rPr>
              <a:t>Pan Tadeusz</a:t>
            </a:r>
            <a:r>
              <a:rPr lang="pl-PL" sz="2400" dirty="0">
                <a:solidFill>
                  <a:srgbClr val="000000"/>
                </a:solidFill>
              </a:rPr>
              <a:t>, </a:t>
            </a:r>
            <a:r>
              <a:rPr lang="pl-PL" sz="2400" i="1" dirty="0">
                <a:solidFill>
                  <a:srgbClr val="000000"/>
                </a:solidFill>
              </a:rPr>
              <a:t>Dziady</a:t>
            </a:r>
            <a:r>
              <a:rPr lang="pl-PL" sz="2400" dirty="0">
                <a:solidFill>
                  <a:srgbClr val="000000"/>
                </a:solidFill>
              </a:rPr>
              <a:t>, </a:t>
            </a:r>
            <a:r>
              <a:rPr lang="pl-PL" sz="2400" i="1" dirty="0">
                <a:solidFill>
                  <a:srgbClr val="000000"/>
                </a:solidFill>
              </a:rPr>
              <a:t>Kordian</a:t>
            </a:r>
            <a:r>
              <a:rPr lang="pl-PL" sz="2400" dirty="0">
                <a:solidFill>
                  <a:srgbClr val="000000"/>
                </a:solidFill>
              </a:rPr>
              <a:t> i pozytywizmu np. </a:t>
            </a:r>
            <a:r>
              <a:rPr lang="pl-PL" sz="2400" i="1" dirty="0">
                <a:solidFill>
                  <a:srgbClr val="000000"/>
                </a:solidFill>
              </a:rPr>
              <a:t>Lalka</a:t>
            </a:r>
            <a:r>
              <a:rPr lang="pl-PL" sz="2400" dirty="0">
                <a:solidFill>
                  <a:srgbClr val="000000"/>
                </a:solidFill>
              </a:rPr>
              <a:t>, </a:t>
            </a:r>
            <a:r>
              <a:rPr lang="pl-PL" sz="2400" i="1" dirty="0">
                <a:solidFill>
                  <a:srgbClr val="000000"/>
                </a:solidFill>
              </a:rPr>
              <a:t>Potop</a:t>
            </a:r>
            <a:r>
              <a:rPr lang="pl-PL" sz="24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42580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12188952" cy="6656293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2" y="1"/>
            <a:ext cx="12191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C35362-9833-7944-AA96-B447E1DE9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0" y="1553134"/>
            <a:ext cx="6128539" cy="3751732"/>
          </a:xfrm>
        </p:spPr>
        <p:txBody>
          <a:bodyPr anchor="ctr">
            <a:normAutofit/>
          </a:bodyPr>
          <a:lstStyle/>
          <a:p>
            <a:r>
              <a:rPr lang="pl-PL" sz="2200" dirty="0">
                <a:solidFill>
                  <a:srgbClr val="FFFFFF"/>
                </a:solidFill>
              </a:rPr>
              <a:t>Na całym świecie po polsku mówi około 44 mln ludzi! Większość z nich mieszka w Polsce, ale duże polskojęzyczne społeczności są w USA, Kanadzie, Wielkiej Brytanii, Izraelu, Argentynie, Brazylii i Białorusi.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12188952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30373"/>
      </p:ext>
    </p:extLst>
  </p:cSld>
  <p:clrMapOvr>
    <a:masterClrMapping/>
  </p:clrMapOvr>
  <p:transition spd="slow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170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19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595E59CC-7059-4455-9789-EDFBBE8F5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983" r="60644" b="14447"/>
          <a:stretch/>
        </p:blipFill>
        <p:spPr>
          <a:xfrm>
            <a:off x="2777490" y="2"/>
            <a:ext cx="6185757" cy="6857999"/>
          </a:xfrm>
          <a:custGeom>
            <a:avLst/>
            <a:gdLst>
              <a:gd name="connsiteX0" fmla="*/ 0 w 9414510"/>
              <a:gd name="connsiteY0" fmla="*/ 0 h 6857999"/>
              <a:gd name="connsiteX1" fmla="*/ 9414510 w 9414510"/>
              <a:gd name="connsiteY1" fmla="*/ 0 h 6857999"/>
              <a:gd name="connsiteX2" fmla="*/ 9414510 w 9414510"/>
              <a:gd name="connsiteY2" fmla="*/ 6857999 h 6857999"/>
              <a:gd name="connsiteX3" fmla="*/ 0 w 941451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510" h="6857999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4E53A2-1BA0-2945-9B71-E7D8C385A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5550" y="1032987"/>
            <a:ext cx="5246370" cy="4792027"/>
          </a:xfrm>
        </p:spPr>
        <p:txBody>
          <a:bodyPr anchor="ctr">
            <a:normAutofit/>
          </a:bodyPr>
          <a:lstStyle/>
          <a:p>
            <a:r>
              <a:rPr lang="pl-PL" sz="2400">
                <a:solidFill>
                  <a:srgbClr val="FFFFFF"/>
                </a:solidFill>
              </a:rPr>
              <a:t>Nie można policzyć wszyskich słów języka polskiego, bo ich liczba ciągle rośnie. Najwyższa liczba haseł w słowniku języka polskiego to 350 tys. Ale w przybliżeniu przeciętny Polak czynnie zna (czyli używa w wypowiedziach) nie więcej niż kilkanaście tysięcy słów, natomiast biernie (rozumie, ale nie używa) – ok. 30 tysięcy słów.</a:t>
            </a:r>
          </a:p>
        </p:txBody>
      </p:sp>
    </p:spTree>
    <p:extLst>
      <p:ext uri="{BB962C8B-B14F-4D97-AF65-F5344CB8AC3E}">
        <p14:creationId xmlns:p14="http://schemas.microsoft.com/office/powerpoint/2010/main" val="11795028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3C11A00-A2A3-417C-B33D-DC753ED7C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4" t="3964" r="3964" b="3964"/>
          <a:stretch>
            <a:fillRect/>
          </a:stretch>
        </p:blipFill>
        <p:spPr>
          <a:xfrm>
            <a:off x="0" y="1"/>
            <a:ext cx="12192000" cy="6857998"/>
          </a:xfrm>
          <a:custGeom>
            <a:avLst/>
            <a:gdLst>
              <a:gd name="connsiteX0" fmla="*/ 0 w 12192000"/>
              <a:gd name="connsiteY0" fmla="*/ 0 h 6857998"/>
              <a:gd name="connsiteX1" fmla="*/ 12192000 w 12192000"/>
              <a:gd name="connsiteY1" fmla="*/ 0 h 6857998"/>
              <a:gd name="connsiteX2" fmla="*/ 12192000 w 12192000"/>
              <a:gd name="connsiteY2" fmla="*/ 6857998 h 6857998"/>
              <a:gd name="connsiteX3" fmla="*/ 0 w 12192000"/>
              <a:gd name="connsiteY3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7998">
                <a:moveTo>
                  <a:pt x="0" y="0"/>
                </a:moveTo>
                <a:lnTo>
                  <a:pt x="12192000" y="0"/>
                </a:lnTo>
                <a:lnTo>
                  <a:pt x="12192000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52CABE-27DB-6244-BB6E-C486D8DA9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8437" y="2371725"/>
            <a:ext cx="6955124" cy="3038475"/>
          </a:xfrm>
        </p:spPr>
        <p:txBody>
          <a:bodyPr anchor="t">
            <a:normAutofit/>
          </a:bodyPr>
          <a:lstStyle/>
          <a:p>
            <a:r>
              <a:rPr lang="pl-PL" sz="2400">
                <a:solidFill>
                  <a:srgbClr val="FFFFFF"/>
                </a:solidFill>
              </a:rPr>
              <a:t>Coraz więcej osób uczy się języka polskiego jako obcego. Ich liczbę szacuje się na 10 000 osób na całym świecie.</a:t>
            </a:r>
          </a:p>
        </p:txBody>
      </p:sp>
    </p:spTree>
    <p:extLst>
      <p:ext uri="{BB962C8B-B14F-4D97-AF65-F5344CB8AC3E}">
        <p14:creationId xmlns:p14="http://schemas.microsoft.com/office/powerpoint/2010/main" val="26199576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1EBADBCA-DA20-4279-93C6-011DEF18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7554138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850" y="0"/>
            <a:ext cx="53911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E16CDF-7C12-454D-9A9A-A3E6BFAD1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pl-PL" sz="2400" dirty="0">
                <a:solidFill>
                  <a:srgbClr val="000000"/>
                </a:solidFill>
              </a:rPr>
              <a:t>Według powszechnej opinii polski jest jednym z  najtrudniejszych języków na świecie. Aby pokazać jego trudność zobaczmy formy liczebnika dwa- W języku angielskim - 1 forma </a:t>
            </a:r>
            <a:r>
              <a:rPr lang="pl-PL" sz="2400" i="1" dirty="0" err="1">
                <a:solidFill>
                  <a:srgbClr val="000000"/>
                </a:solidFill>
              </a:rPr>
              <a:t>two</a:t>
            </a:r>
            <a:r>
              <a:rPr lang="pl-PL" sz="2400" dirty="0">
                <a:solidFill>
                  <a:srgbClr val="000000"/>
                </a:solidFill>
              </a:rPr>
              <a:t>; w polskim - 17 form </a:t>
            </a:r>
            <a:r>
              <a:rPr lang="pl-PL" sz="2400" i="1" dirty="0">
                <a:solidFill>
                  <a:srgbClr val="000000"/>
                </a:solidFill>
              </a:rPr>
              <a:t>dwa, dwie, dwaj, dwoje, dwóch, dwiema, dwom, dwoma, dwojga, dwojgu, dwojgiem, dwójka, dwójki, dwójką, dwójce, dwójkę, dwójko</a:t>
            </a:r>
            <a:r>
              <a:rPr lang="pl-PL" sz="2400" dirty="0">
                <a:solidFill>
                  <a:srgbClr val="000000"/>
                </a:solidFill>
              </a:rPr>
              <a:t>. Obcokrajowcom duże trudności sprawiają również dwuznaki- czyli zapis typu </a:t>
            </a:r>
            <a:r>
              <a:rPr lang="pl-PL" sz="2400" i="1" dirty="0" err="1">
                <a:solidFill>
                  <a:srgbClr val="000000"/>
                </a:solidFill>
              </a:rPr>
              <a:t>ch</a:t>
            </a:r>
            <a:r>
              <a:rPr lang="pl-PL" sz="2400" i="1" dirty="0">
                <a:solidFill>
                  <a:srgbClr val="000000"/>
                </a:solidFill>
              </a:rPr>
              <a:t>, </a:t>
            </a:r>
            <a:r>
              <a:rPr lang="pl-PL" sz="2400" i="1" dirty="0" err="1">
                <a:solidFill>
                  <a:srgbClr val="000000"/>
                </a:solidFill>
              </a:rPr>
              <a:t>rz</a:t>
            </a:r>
            <a:r>
              <a:rPr lang="pl-PL" sz="2400" i="1" dirty="0">
                <a:solidFill>
                  <a:srgbClr val="000000"/>
                </a:solidFill>
              </a:rPr>
              <a:t>, czy, </a:t>
            </a:r>
            <a:r>
              <a:rPr lang="pl-PL" sz="2400" i="1" dirty="0" err="1">
                <a:solidFill>
                  <a:srgbClr val="000000"/>
                </a:solidFill>
              </a:rPr>
              <a:t>szy</a:t>
            </a:r>
            <a:r>
              <a:rPr lang="pl-PL" sz="2400" i="1" dirty="0">
                <a:solidFill>
                  <a:srgbClr val="000000"/>
                </a:solidFill>
              </a:rPr>
              <a:t>, </a:t>
            </a:r>
            <a:r>
              <a:rPr lang="pl-PL" sz="2400" i="1" dirty="0" err="1">
                <a:solidFill>
                  <a:srgbClr val="000000"/>
                </a:solidFill>
              </a:rPr>
              <a:t>dz</a:t>
            </a:r>
            <a:r>
              <a:rPr lang="pl-PL" sz="2400" i="1" dirty="0">
                <a:solidFill>
                  <a:srgbClr val="000000"/>
                </a:solidFill>
              </a:rPr>
              <a:t>, </a:t>
            </a:r>
            <a:r>
              <a:rPr lang="pl-PL" sz="2400" i="1" dirty="0" err="1">
                <a:solidFill>
                  <a:srgbClr val="000000"/>
                </a:solidFill>
              </a:rPr>
              <a:t>dź</a:t>
            </a:r>
            <a:r>
              <a:rPr lang="pl-PL" sz="2400" i="1" dirty="0">
                <a:solidFill>
                  <a:srgbClr val="000000"/>
                </a:solidFill>
              </a:rPr>
              <a:t>, </a:t>
            </a:r>
            <a:r>
              <a:rPr lang="pl-PL" sz="2400" i="1" dirty="0" err="1">
                <a:solidFill>
                  <a:srgbClr val="000000"/>
                </a:solidFill>
              </a:rPr>
              <a:t>dż</a:t>
            </a:r>
            <a:r>
              <a:rPr lang="pl-PL" sz="2400" i="1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08821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12188952" cy="6656293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2" y="1"/>
            <a:ext cx="12191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48F65D-7685-3944-B275-EDAC025D7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0" y="1553134"/>
            <a:ext cx="6128539" cy="3751732"/>
          </a:xfrm>
        </p:spPr>
        <p:txBody>
          <a:bodyPr anchor="ctr">
            <a:normAutofit/>
          </a:bodyPr>
          <a:lstStyle/>
          <a:p>
            <a:r>
              <a:rPr lang="pl-PL" sz="2200">
                <a:solidFill>
                  <a:srgbClr val="FFFFFF"/>
                </a:solidFill>
              </a:rPr>
              <a:t>Dzieci czy młodzież również wprowadzają do języka nowe określenia, które z czasem stają się słowami używanymi przez wszystkich. Nowe zwroty rozumiane przez młodzież mają duży wpływ na rozwój naszego języka.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12188952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80405"/>
      </p:ext>
    </p:extLst>
  </p:cSld>
  <p:clrMapOvr>
    <a:masterClrMapping/>
  </p:clrMapOvr>
  <p:transition spd="slow">
    <p:wheel spokes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35BD8F-D6D1-7D41-9C36-536D5184E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4800" dirty="0">
                <a:solidFill>
                  <a:srgbClr val="000000"/>
                </a:solidFill>
              </a:rPr>
              <a:t>Dziękuję za uwagę!</a:t>
            </a:r>
          </a:p>
          <a:p>
            <a:pPr marL="0" indent="0">
              <a:buNone/>
            </a:pPr>
            <a:r>
              <a:rPr lang="pl-PL" sz="3600" dirty="0">
                <a:solidFill>
                  <a:srgbClr val="000000"/>
                </a:solidFill>
              </a:rPr>
              <a:t>Bartosz Orłowski, 4b</a:t>
            </a:r>
          </a:p>
          <a:p>
            <a:endParaRPr lang="pl-PL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l-PL" sz="2000" i="1" dirty="0">
                <a:solidFill>
                  <a:srgbClr val="000000"/>
                </a:solidFill>
              </a:rPr>
              <a:t>Źródła: </a:t>
            </a:r>
            <a:r>
              <a:rPr lang="pl-PL" sz="2000" i="1" dirty="0" err="1">
                <a:solidFill>
                  <a:srgbClr val="000000"/>
                </a:solidFill>
              </a:rPr>
              <a:t>encyklopedia.pwn.pl</a:t>
            </a:r>
            <a:r>
              <a:rPr lang="pl-PL" sz="2000" i="1" dirty="0">
                <a:solidFill>
                  <a:srgbClr val="000000"/>
                </a:solidFill>
              </a:rPr>
              <a:t>; </a:t>
            </a:r>
            <a:r>
              <a:rPr lang="pl-PL" sz="2000" i="1" dirty="0" err="1">
                <a:solidFill>
                  <a:srgbClr val="000000"/>
                </a:solidFill>
              </a:rPr>
              <a:t>kurspolskiego.pl</a:t>
            </a:r>
            <a:r>
              <a:rPr lang="pl-PL" sz="2000" i="1" dirty="0">
                <a:solidFill>
                  <a:srgbClr val="000000"/>
                </a:solidFill>
              </a:rPr>
              <a:t>,</a:t>
            </a:r>
          </a:p>
          <a:p>
            <a:pPr marL="0" indent="0">
              <a:buNone/>
            </a:pPr>
            <a:r>
              <a:rPr lang="pl-PL" sz="2000" i="1" dirty="0" err="1">
                <a:solidFill>
                  <a:srgbClr val="000000"/>
                </a:solidFill>
              </a:rPr>
              <a:t>fajnepodroze.pl</a:t>
            </a:r>
            <a:endParaRPr lang="pl-PL" sz="20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380347"/>
      </p:ext>
    </p:extLst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12188952" cy="6656293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2" y="1"/>
            <a:ext cx="12191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A20E0B-BA63-7F40-A413-268BA0ECE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0" y="1553134"/>
            <a:ext cx="6128539" cy="3751732"/>
          </a:xfrm>
        </p:spPr>
        <p:txBody>
          <a:bodyPr anchor="ctr">
            <a:normAutofit/>
          </a:bodyPr>
          <a:lstStyle/>
          <a:p>
            <a:r>
              <a:rPr lang="pl-PL" sz="2200">
                <a:solidFill>
                  <a:srgbClr val="FFFFFF"/>
                </a:solidFill>
              </a:rPr>
              <a:t>Język polski należy do zachodniosłowiańskiej grupy języków indoeuropejskich. Jest językiem urzędowym Polski i jednym z języków Unii Europejskiej.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12188952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50351"/>
      </p:ext>
    </p:extLst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63C11A00-A2A3-417C-B33D-DC753ED7C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4" t="3964" r="3964" b="3964"/>
          <a:stretch>
            <a:fillRect/>
          </a:stretch>
        </p:blipFill>
        <p:spPr>
          <a:xfrm>
            <a:off x="0" y="1"/>
            <a:ext cx="12192000" cy="6857998"/>
          </a:xfrm>
          <a:custGeom>
            <a:avLst/>
            <a:gdLst>
              <a:gd name="connsiteX0" fmla="*/ 0 w 12192000"/>
              <a:gd name="connsiteY0" fmla="*/ 0 h 6857998"/>
              <a:gd name="connsiteX1" fmla="*/ 12192000 w 12192000"/>
              <a:gd name="connsiteY1" fmla="*/ 0 h 6857998"/>
              <a:gd name="connsiteX2" fmla="*/ 12192000 w 12192000"/>
              <a:gd name="connsiteY2" fmla="*/ 6857998 h 6857998"/>
              <a:gd name="connsiteX3" fmla="*/ 0 w 12192000"/>
              <a:gd name="connsiteY3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7998">
                <a:moveTo>
                  <a:pt x="0" y="0"/>
                </a:moveTo>
                <a:lnTo>
                  <a:pt x="12192000" y="0"/>
                </a:lnTo>
                <a:lnTo>
                  <a:pt x="12192000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335530-A5DB-1047-B50F-3DDA1A1B0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8437" y="2371725"/>
            <a:ext cx="6955124" cy="3038475"/>
          </a:xfrm>
        </p:spPr>
        <p:txBody>
          <a:bodyPr anchor="t">
            <a:normAutofit/>
          </a:bodyPr>
          <a:lstStyle/>
          <a:p>
            <a:r>
              <a:rPr lang="pl-PL" sz="2400" dirty="0">
                <a:solidFill>
                  <a:srgbClr val="FFFFFF"/>
                </a:solidFill>
              </a:rPr>
              <a:t>Język polski jest językiem fleksyjnym, ma 7 przypadków, 2 liczby, 3 rodzaje (w liczbie mnogiej 2); dla czasowników istnieją kategorie osoby, czasu, trybu, strony i aspektu</a:t>
            </a:r>
          </a:p>
        </p:txBody>
      </p:sp>
    </p:spTree>
    <p:extLst>
      <p:ext uri="{BB962C8B-B14F-4D97-AF65-F5344CB8AC3E}">
        <p14:creationId xmlns:p14="http://schemas.microsoft.com/office/powerpoint/2010/main" val="2898038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12188952" cy="6656293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2" y="1"/>
            <a:ext cx="12191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B63EFB-31A4-004A-80D9-07F97085B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0" y="1553134"/>
            <a:ext cx="6128539" cy="3751732"/>
          </a:xfrm>
        </p:spPr>
        <p:txBody>
          <a:bodyPr anchor="ctr">
            <a:normAutofit/>
          </a:bodyPr>
          <a:lstStyle/>
          <a:p>
            <a:r>
              <a:rPr lang="pl-PL" sz="2200" dirty="0">
                <a:solidFill>
                  <a:srgbClr val="FFFFFF"/>
                </a:solidFill>
              </a:rPr>
              <a:t>Polski alfabet opiera się na alfabecie łacińskim. Składa się z 32 liter. Niewiele jest samogłosek, dużo spółgłosek. 9 liter nie znajdziemy w żadnym innym alfabecie - są to: ą, ć, ę, ł, ń ó, ś, ż, ź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12188952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91071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10292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1EBADBCA-DA20-4279-93C6-011DEF18A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3" t="3964" b="3964"/>
          <a:stretch>
            <a:fillRect/>
          </a:stretch>
        </p:blipFill>
        <p:spPr>
          <a:xfrm>
            <a:off x="0" y="1"/>
            <a:ext cx="7554138" cy="6857999"/>
          </a:xfrm>
          <a:custGeom>
            <a:avLst/>
            <a:gdLst>
              <a:gd name="connsiteX0" fmla="*/ 0 w 7554138"/>
              <a:gd name="connsiteY0" fmla="*/ 0 h 6857999"/>
              <a:gd name="connsiteX1" fmla="*/ 7554138 w 7554138"/>
              <a:gd name="connsiteY1" fmla="*/ 0 h 6857999"/>
              <a:gd name="connsiteX2" fmla="*/ 7554138 w 7554138"/>
              <a:gd name="connsiteY2" fmla="*/ 6857999 h 6857999"/>
              <a:gd name="connsiteX3" fmla="*/ 0 w 7554138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4138" h="6857999">
                <a:moveTo>
                  <a:pt x="0" y="0"/>
                </a:moveTo>
                <a:lnTo>
                  <a:pt x="7554138" y="0"/>
                </a:lnTo>
                <a:lnTo>
                  <a:pt x="7554138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0850" y="0"/>
            <a:ext cx="539115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F46054-0166-974E-B137-28B4544C6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pl-PL" sz="2400">
                <a:solidFill>
                  <a:srgbClr val="000000"/>
                </a:solidFill>
              </a:rPr>
              <a:t>Wyodrębnia się 2 główne odmiany języka: język ogólny i gwarowy. Współcześnie rozróżnia się dialekty: małopolski, śląski, wielkopolski, mazowiecki i kaszubski.</a:t>
            </a:r>
          </a:p>
        </p:txBody>
      </p:sp>
    </p:spTree>
    <p:extLst>
      <p:ext uri="{BB962C8B-B14F-4D97-AF65-F5344CB8AC3E}">
        <p14:creationId xmlns:p14="http://schemas.microsoft.com/office/powerpoint/2010/main" val="40606677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12188952" cy="6656293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2" y="1"/>
            <a:ext cx="12191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A99CFC-8E50-2B44-800A-7F9079D2E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0" y="1553134"/>
            <a:ext cx="6128539" cy="3751732"/>
          </a:xfrm>
        </p:spPr>
        <p:txBody>
          <a:bodyPr anchor="ctr">
            <a:normAutofit/>
          </a:bodyPr>
          <a:lstStyle/>
          <a:p>
            <a:r>
              <a:rPr lang="pl-PL" sz="2200" dirty="0">
                <a:solidFill>
                  <a:srgbClr val="FFFFFF"/>
                </a:solidFill>
              </a:rPr>
              <a:t>Badacze wyróżniają pięć okresów rozwoju języka polskiego: przedpiśmienny, staropolski, średniopolski, nowopolski, współczesny.</a:t>
            </a:r>
          </a:p>
          <a:p>
            <a:pPr marL="0" indent="0">
              <a:buNone/>
            </a:pPr>
            <a:endParaRPr lang="pl-PL" sz="2200" dirty="0">
              <a:solidFill>
                <a:srgbClr val="FFFFFF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12188952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33373"/>
      </p:ext>
    </p:extLst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3C11A00-A2A3-417C-B33D-DC753ED7C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4" t="3964" r="3964" b="3964"/>
          <a:stretch>
            <a:fillRect/>
          </a:stretch>
        </p:blipFill>
        <p:spPr>
          <a:xfrm>
            <a:off x="0" y="1"/>
            <a:ext cx="12192000" cy="6857998"/>
          </a:xfrm>
          <a:custGeom>
            <a:avLst/>
            <a:gdLst>
              <a:gd name="connsiteX0" fmla="*/ 0 w 12192000"/>
              <a:gd name="connsiteY0" fmla="*/ 0 h 6857998"/>
              <a:gd name="connsiteX1" fmla="*/ 12192000 w 12192000"/>
              <a:gd name="connsiteY1" fmla="*/ 0 h 6857998"/>
              <a:gd name="connsiteX2" fmla="*/ 12192000 w 12192000"/>
              <a:gd name="connsiteY2" fmla="*/ 6857998 h 6857998"/>
              <a:gd name="connsiteX3" fmla="*/ 0 w 12192000"/>
              <a:gd name="connsiteY3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7998">
                <a:moveTo>
                  <a:pt x="0" y="0"/>
                </a:moveTo>
                <a:lnTo>
                  <a:pt x="12192000" y="0"/>
                </a:lnTo>
                <a:lnTo>
                  <a:pt x="12192000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CB395E-49C1-574E-AFE8-0C878318E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8437" y="2371725"/>
            <a:ext cx="6955124" cy="3038475"/>
          </a:xfrm>
        </p:spPr>
        <p:txBody>
          <a:bodyPr anchor="t">
            <a:normAutofit/>
          </a:bodyPr>
          <a:lstStyle/>
          <a:p>
            <a:r>
              <a:rPr lang="pl-PL" sz="2400" dirty="0">
                <a:solidFill>
                  <a:srgbClr val="FFFFFF"/>
                </a:solidFill>
              </a:rPr>
              <a:t>Język polski jako oddzielny język zaczął się kształtować w X w. w związku z powstaniem i rozwojem państwa.</a:t>
            </a:r>
          </a:p>
        </p:txBody>
      </p:sp>
    </p:spTree>
    <p:extLst>
      <p:ext uri="{BB962C8B-B14F-4D97-AF65-F5344CB8AC3E}">
        <p14:creationId xmlns:p14="http://schemas.microsoft.com/office/powerpoint/2010/main" val="16821801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12188952" cy="6656293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2" y="1"/>
            <a:ext cx="12191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26C1AD-A340-9548-B967-3C307DBB9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0" y="1553134"/>
            <a:ext cx="6128539" cy="3751732"/>
          </a:xfrm>
        </p:spPr>
        <p:txBody>
          <a:bodyPr anchor="ctr">
            <a:normAutofit/>
          </a:bodyPr>
          <a:lstStyle/>
          <a:p>
            <a:r>
              <a:rPr lang="pl-PL" sz="2200">
                <a:solidFill>
                  <a:srgbClr val="FFFFFF"/>
                </a:solidFill>
              </a:rPr>
              <a:t>Pierwsze znane pełne zdanie po polsku pochodzi z Księgi Henrykowskiej z 1270 roku i dotyczy opisu życia  codziennego. Mąż mówi do żony: „Daj, ać ja pobruszę, a ty poczywaj” czyli: Daj, teraz ja pokręcę żarnami a ty odpocznij.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12188952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05160"/>
      </p:ext>
    </p:extLst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1708" y="0"/>
            <a:ext cx="10910292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735DC46-5663-471D-AADB-81E00E65BC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19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595E59CC-7059-4455-9789-EDFBBE8F5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983" r="60644" b="14447"/>
          <a:stretch/>
        </p:blipFill>
        <p:spPr>
          <a:xfrm>
            <a:off x="2777490" y="2"/>
            <a:ext cx="6185757" cy="6857999"/>
          </a:xfrm>
          <a:custGeom>
            <a:avLst/>
            <a:gdLst>
              <a:gd name="connsiteX0" fmla="*/ 0 w 9414510"/>
              <a:gd name="connsiteY0" fmla="*/ 0 h 6857999"/>
              <a:gd name="connsiteX1" fmla="*/ 9414510 w 9414510"/>
              <a:gd name="connsiteY1" fmla="*/ 0 h 6857999"/>
              <a:gd name="connsiteX2" fmla="*/ 9414510 w 9414510"/>
              <a:gd name="connsiteY2" fmla="*/ 6857999 h 6857999"/>
              <a:gd name="connsiteX3" fmla="*/ 0 w 941451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510" h="6857999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F293E9-6A54-974E-9001-A1896666D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5550" y="1032987"/>
            <a:ext cx="5246370" cy="4792027"/>
          </a:xfrm>
        </p:spPr>
        <p:txBody>
          <a:bodyPr anchor="ctr">
            <a:normAutofit/>
          </a:bodyPr>
          <a:lstStyle/>
          <a:p>
            <a:r>
              <a:rPr lang="pl-PL" sz="2400" dirty="0">
                <a:solidFill>
                  <a:srgbClr val="FFFFFF"/>
                </a:solidFill>
              </a:rPr>
              <a:t>Pierwsze zabytki języka polskiego to </a:t>
            </a:r>
            <a:r>
              <a:rPr lang="pl-PL" sz="2400" i="1" dirty="0">
                <a:solidFill>
                  <a:srgbClr val="FFFFFF"/>
                </a:solidFill>
              </a:rPr>
              <a:t>Bogurodzica</a:t>
            </a:r>
            <a:r>
              <a:rPr lang="pl-PL" sz="2400" dirty="0">
                <a:solidFill>
                  <a:srgbClr val="FFFFFF"/>
                </a:solidFill>
              </a:rPr>
              <a:t>, </a:t>
            </a:r>
            <a:r>
              <a:rPr lang="pl-PL" sz="2400" i="1" dirty="0">
                <a:solidFill>
                  <a:srgbClr val="FFFFFF"/>
                </a:solidFill>
              </a:rPr>
              <a:t>Kazania świętokrzyskie</a:t>
            </a:r>
            <a:r>
              <a:rPr lang="pl-PL" sz="2400" dirty="0">
                <a:solidFill>
                  <a:srgbClr val="FFFFFF"/>
                </a:solidFill>
              </a:rPr>
              <a:t>, </a:t>
            </a:r>
            <a:r>
              <a:rPr lang="pl-PL" sz="2400" i="1" dirty="0">
                <a:solidFill>
                  <a:srgbClr val="FFFFFF"/>
                </a:solidFill>
              </a:rPr>
              <a:t>Psałterz floriański</a:t>
            </a:r>
            <a:endParaRPr lang="pl-PL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5260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587</Words>
  <Application>Microsoft Office PowerPoint</Application>
  <PresentationFormat>Panoramiczny</PresentationFormat>
  <Paragraphs>23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Motyw pakietu Office</vt:lpstr>
      <vt:lpstr>Język polski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Piotr Orłowski</dc:creator>
  <cp:lastModifiedBy>Bartosz Orłowski</cp:lastModifiedBy>
  <cp:revision>4</cp:revision>
  <dcterms:created xsi:type="dcterms:W3CDTF">2021-02-28T12:31:09Z</dcterms:created>
  <dcterms:modified xsi:type="dcterms:W3CDTF">2021-03-01T07:44:44Z</dcterms:modified>
</cp:coreProperties>
</file>