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5" r:id="rId8"/>
    <p:sldId id="266" r:id="rId9"/>
    <p:sldId id="267" r:id="rId10"/>
    <p:sldId id="26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721806-C26C-79DE-878C-50F1FE269AB6}" v="71" dt="2021-02-28T13:24:25.559"/>
    <p1510:client id="{183DC8C1-60F1-8F09-85B8-F055A2651AB4}" v="1247" dt="2021-02-28T12:21:20.673"/>
    <p1510:client id="{4C6B5452-7A7F-E6AD-52F8-82B1884AB6F5}" v="62" dt="2021-02-28T10:48:22.282"/>
    <p1510:client id="{C780A301-7626-481D-B074-A8746BF4B983}" v="383" dt="2021-02-28T10:39:54.799"/>
    <p1510:client id="{FB9C519B-CDF2-998E-BED8-3AF5F483D248}" v="90" dt="2021-02-28T12:28:27.0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4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2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ktoria Wiewióra" userId="S::wiktoria.wiewiora@sp3legionowo.pl::e55447f8-1f64-405b-be31-8c4fdbc59636" providerId="AD" clId="Web-{FB9C519B-CDF2-998E-BED8-3AF5F483D248}"/>
    <pc:docChg chg="modSld">
      <pc:chgData name="Wiktoria Wiewióra" userId="S::wiktoria.wiewiora@sp3legionowo.pl::e55447f8-1f64-405b-be31-8c4fdbc59636" providerId="AD" clId="Web-{FB9C519B-CDF2-998E-BED8-3AF5F483D248}" dt="2021-02-28T12:28:27.090" v="45" actId="20577"/>
      <pc:docMkLst>
        <pc:docMk/>
      </pc:docMkLst>
      <pc:sldChg chg="modSp">
        <pc:chgData name="Wiktoria Wiewióra" userId="S::wiktoria.wiewiora@sp3legionowo.pl::e55447f8-1f64-405b-be31-8c4fdbc59636" providerId="AD" clId="Web-{FB9C519B-CDF2-998E-BED8-3AF5F483D248}" dt="2021-02-28T12:26:46.542" v="14" actId="20577"/>
        <pc:sldMkLst>
          <pc:docMk/>
          <pc:sldMk cId="4271333701" sldId="261"/>
        </pc:sldMkLst>
        <pc:spChg chg="mod">
          <ac:chgData name="Wiktoria Wiewióra" userId="S::wiktoria.wiewiora@sp3legionowo.pl::e55447f8-1f64-405b-be31-8c4fdbc59636" providerId="AD" clId="Web-{FB9C519B-CDF2-998E-BED8-3AF5F483D248}" dt="2021-02-28T12:26:46.542" v="14" actId="20577"/>
          <ac:spMkLst>
            <pc:docMk/>
            <pc:sldMk cId="4271333701" sldId="261"/>
            <ac:spMk id="2" creationId="{2E9D722E-7A5B-4B8E-B5B3-6B831C48E7B9}"/>
          </ac:spMkLst>
        </pc:spChg>
        <pc:spChg chg="mod">
          <ac:chgData name="Wiktoria Wiewióra" userId="S::wiktoria.wiewiora@sp3legionowo.pl::e55447f8-1f64-405b-be31-8c4fdbc59636" providerId="AD" clId="Web-{FB9C519B-CDF2-998E-BED8-3AF5F483D248}" dt="2021-02-28T12:26:34.573" v="12" actId="20577"/>
          <ac:spMkLst>
            <pc:docMk/>
            <pc:sldMk cId="4271333701" sldId="261"/>
            <ac:spMk id="3" creationId="{6D990812-F818-4256-90F9-C7B7867A8CF5}"/>
          </ac:spMkLst>
        </pc:spChg>
      </pc:sldChg>
      <pc:sldChg chg="modSp">
        <pc:chgData name="Wiktoria Wiewióra" userId="S::wiktoria.wiewiora@sp3legionowo.pl::e55447f8-1f64-405b-be31-8c4fdbc59636" providerId="AD" clId="Web-{FB9C519B-CDF2-998E-BED8-3AF5F483D248}" dt="2021-02-28T12:28:27.090" v="45" actId="20577"/>
        <pc:sldMkLst>
          <pc:docMk/>
          <pc:sldMk cId="2335811179" sldId="266"/>
        </pc:sldMkLst>
        <pc:spChg chg="mod">
          <ac:chgData name="Wiktoria Wiewióra" userId="S::wiktoria.wiewiora@sp3legionowo.pl::e55447f8-1f64-405b-be31-8c4fdbc59636" providerId="AD" clId="Web-{FB9C519B-CDF2-998E-BED8-3AF5F483D248}" dt="2021-02-28T12:28:27.090" v="45" actId="20577"/>
          <ac:spMkLst>
            <pc:docMk/>
            <pc:sldMk cId="2335811179" sldId="266"/>
            <ac:spMk id="2" creationId="{AD7AC045-D1E4-46BA-AF8C-A6F7B96FC78E}"/>
          </ac:spMkLst>
        </pc:spChg>
      </pc:sldChg>
      <pc:sldChg chg="modSp">
        <pc:chgData name="Wiktoria Wiewióra" userId="S::wiktoria.wiewiora@sp3legionowo.pl::e55447f8-1f64-405b-be31-8c4fdbc59636" providerId="AD" clId="Web-{FB9C519B-CDF2-998E-BED8-3AF5F483D248}" dt="2021-02-28T12:27:57.246" v="42" actId="20577"/>
        <pc:sldMkLst>
          <pc:docMk/>
          <pc:sldMk cId="3650629812" sldId="268"/>
        </pc:sldMkLst>
        <pc:spChg chg="mod">
          <ac:chgData name="Wiktoria Wiewióra" userId="S::wiktoria.wiewiora@sp3legionowo.pl::e55447f8-1f64-405b-be31-8c4fdbc59636" providerId="AD" clId="Web-{FB9C519B-CDF2-998E-BED8-3AF5F483D248}" dt="2021-02-28T12:27:57.246" v="42" actId="20577"/>
          <ac:spMkLst>
            <pc:docMk/>
            <pc:sldMk cId="3650629812" sldId="268"/>
            <ac:spMk id="3" creationId="{2C7FDA1B-6CBF-4B7D-9C6C-093297A90226}"/>
          </ac:spMkLst>
        </pc:spChg>
      </pc:sldChg>
    </pc:docChg>
  </pc:docChgLst>
  <pc:docChgLst>
    <pc:chgData name="Wiktoria Wiewióra" userId="S::wiktoria.wiewiora@sp3legionowo.pl::e55447f8-1f64-405b-be31-8c4fdbc59636" providerId="AD" clId="Web-{02721806-C26C-79DE-878C-50F1FE269AB6}"/>
    <pc:docChg chg="modSld">
      <pc:chgData name="Wiktoria Wiewióra" userId="S::wiktoria.wiewiora@sp3legionowo.pl::e55447f8-1f64-405b-be31-8c4fdbc59636" providerId="AD" clId="Web-{02721806-C26C-79DE-878C-50F1FE269AB6}" dt="2021-02-28T13:24:25.559" v="41" actId="20577"/>
      <pc:docMkLst>
        <pc:docMk/>
      </pc:docMkLst>
      <pc:sldChg chg="modSp mod modShow">
        <pc:chgData name="Wiktoria Wiewióra" userId="S::wiktoria.wiewiora@sp3legionowo.pl::e55447f8-1f64-405b-be31-8c4fdbc59636" providerId="AD" clId="Web-{02721806-C26C-79DE-878C-50F1FE269AB6}" dt="2021-02-28T13:22:06.448" v="13" actId="20577"/>
        <pc:sldMkLst>
          <pc:docMk/>
          <pc:sldMk cId="3879346322" sldId="256"/>
        </pc:sldMkLst>
        <pc:spChg chg="mod">
          <ac:chgData name="Wiktoria Wiewióra" userId="S::wiktoria.wiewiora@sp3legionowo.pl::e55447f8-1f64-405b-be31-8c4fdbc59636" providerId="AD" clId="Web-{02721806-C26C-79DE-878C-50F1FE269AB6}" dt="2021-02-28T13:22:06.448" v="13" actId="20577"/>
          <ac:spMkLst>
            <pc:docMk/>
            <pc:sldMk cId="3879346322" sldId="256"/>
            <ac:spMk id="2" creationId="{00000000-0000-0000-0000-000000000000}"/>
          </ac:spMkLst>
        </pc:spChg>
        <pc:spChg chg="mod">
          <ac:chgData name="Wiktoria Wiewióra" userId="S::wiktoria.wiewiora@sp3legionowo.pl::e55447f8-1f64-405b-be31-8c4fdbc59636" providerId="AD" clId="Web-{02721806-C26C-79DE-878C-50F1FE269AB6}" dt="2021-02-28T13:19:43.728" v="0" actId="14100"/>
          <ac:spMkLst>
            <pc:docMk/>
            <pc:sldMk cId="3879346322" sldId="256"/>
            <ac:spMk id="3" creationId="{00000000-0000-0000-0000-000000000000}"/>
          </ac:spMkLst>
        </pc:spChg>
      </pc:sldChg>
      <pc:sldChg chg="modSp">
        <pc:chgData name="Wiktoria Wiewióra" userId="S::wiktoria.wiewiora@sp3legionowo.pl::e55447f8-1f64-405b-be31-8c4fdbc59636" providerId="AD" clId="Web-{02721806-C26C-79DE-878C-50F1FE269AB6}" dt="2021-02-28T13:22:31.980" v="17" actId="20577"/>
        <pc:sldMkLst>
          <pc:docMk/>
          <pc:sldMk cId="1628023024" sldId="258"/>
        </pc:sldMkLst>
        <pc:spChg chg="mod">
          <ac:chgData name="Wiktoria Wiewióra" userId="S::wiktoria.wiewiora@sp3legionowo.pl::e55447f8-1f64-405b-be31-8c4fdbc59636" providerId="AD" clId="Web-{02721806-C26C-79DE-878C-50F1FE269AB6}" dt="2021-02-28T13:22:23.323" v="15" actId="20577"/>
          <ac:spMkLst>
            <pc:docMk/>
            <pc:sldMk cId="1628023024" sldId="258"/>
            <ac:spMk id="2" creationId="{BFFAC190-F1FC-4D14-A748-C558E25D1F2A}"/>
          </ac:spMkLst>
        </pc:spChg>
        <pc:spChg chg="mod">
          <ac:chgData name="Wiktoria Wiewióra" userId="S::wiktoria.wiewiora@sp3legionowo.pl::e55447f8-1f64-405b-be31-8c4fdbc59636" providerId="AD" clId="Web-{02721806-C26C-79DE-878C-50F1FE269AB6}" dt="2021-02-28T13:22:31.980" v="17" actId="20577"/>
          <ac:spMkLst>
            <pc:docMk/>
            <pc:sldMk cId="1628023024" sldId="258"/>
            <ac:spMk id="3" creationId="{C0F2D018-8414-4CC7-8406-ED80D528AEDB}"/>
          </ac:spMkLst>
        </pc:spChg>
      </pc:sldChg>
      <pc:sldChg chg="modSp">
        <pc:chgData name="Wiktoria Wiewióra" userId="S::wiktoria.wiewiora@sp3legionowo.pl::e55447f8-1f64-405b-be31-8c4fdbc59636" providerId="AD" clId="Web-{02721806-C26C-79DE-878C-50F1FE269AB6}" dt="2021-02-28T13:21:52.120" v="11" actId="20577"/>
        <pc:sldMkLst>
          <pc:docMk/>
          <pc:sldMk cId="148198608" sldId="259"/>
        </pc:sldMkLst>
        <pc:spChg chg="mod">
          <ac:chgData name="Wiktoria Wiewióra" userId="S::wiktoria.wiewiora@sp3legionowo.pl::e55447f8-1f64-405b-be31-8c4fdbc59636" providerId="AD" clId="Web-{02721806-C26C-79DE-878C-50F1FE269AB6}" dt="2021-02-28T13:21:52.120" v="11" actId="20577"/>
          <ac:spMkLst>
            <pc:docMk/>
            <pc:sldMk cId="148198608" sldId="259"/>
            <ac:spMk id="2" creationId="{AC57C759-31CE-4162-B155-501D32DF91BF}"/>
          </ac:spMkLst>
        </pc:spChg>
        <pc:spChg chg="mod">
          <ac:chgData name="Wiktoria Wiewióra" userId="S::wiktoria.wiewiora@sp3legionowo.pl::e55447f8-1f64-405b-be31-8c4fdbc59636" providerId="AD" clId="Web-{02721806-C26C-79DE-878C-50F1FE269AB6}" dt="2021-02-28T13:21:45.511" v="9" actId="20577"/>
          <ac:spMkLst>
            <pc:docMk/>
            <pc:sldMk cId="148198608" sldId="259"/>
            <ac:spMk id="3" creationId="{45852458-392A-4847-A0FF-838604E65B55}"/>
          </ac:spMkLst>
        </pc:spChg>
      </pc:sldChg>
      <pc:sldChg chg="modSp">
        <pc:chgData name="Wiktoria Wiewióra" userId="S::wiktoria.wiewiora@sp3legionowo.pl::e55447f8-1f64-405b-be31-8c4fdbc59636" providerId="AD" clId="Web-{02721806-C26C-79DE-878C-50F1FE269AB6}" dt="2021-02-28T13:22:44.933" v="19" actId="20577"/>
        <pc:sldMkLst>
          <pc:docMk/>
          <pc:sldMk cId="3187476027" sldId="260"/>
        </pc:sldMkLst>
        <pc:spChg chg="mod">
          <ac:chgData name="Wiktoria Wiewióra" userId="S::wiktoria.wiewiora@sp3legionowo.pl::e55447f8-1f64-405b-be31-8c4fdbc59636" providerId="AD" clId="Web-{02721806-C26C-79DE-878C-50F1FE269AB6}" dt="2021-02-28T13:22:44.933" v="19" actId="20577"/>
          <ac:spMkLst>
            <pc:docMk/>
            <pc:sldMk cId="3187476027" sldId="260"/>
            <ac:spMk id="3" creationId="{B76F3BED-854C-44BA-91FD-0F74CD1BD097}"/>
          </ac:spMkLst>
        </pc:spChg>
      </pc:sldChg>
      <pc:sldChg chg="modSp">
        <pc:chgData name="Wiktoria Wiewióra" userId="S::wiktoria.wiewiora@sp3legionowo.pl::e55447f8-1f64-405b-be31-8c4fdbc59636" providerId="AD" clId="Web-{02721806-C26C-79DE-878C-50F1FE269AB6}" dt="2021-02-28T13:23:03.465" v="23" actId="20577"/>
        <pc:sldMkLst>
          <pc:docMk/>
          <pc:sldMk cId="4271333701" sldId="261"/>
        </pc:sldMkLst>
        <pc:spChg chg="mod">
          <ac:chgData name="Wiktoria Wiewióra" userId="S::wiktoria.wiewiora@sp3legionowo.pl::e55447f8-1f64-405b-be31-8c4fdbc59636" providerId="AD" clId="Web-{02721806-C26C-79DE-878C-50F1FE269AB6}" dt="2021-02-28T13:23:03.465" v="23" actId="20577"/>
          <ac:spMkLst>
            <pc:docMk/>
            <pc:sldMk cId="4271333701" sldId="261"/>
            <ac:spMk id="2" creationId="{2E9D722E-7A5B-4B8E-B5B3-6B831C48E7B9}"/>
          </ac:spMkLst>
        </pc:spChg>
        <pc:spChg chg="mod">
          <ac:chgData name="Wiktoria Wiewióra" userId="S::wiktoria.wiewiora@sp3legionowo.pl::e55447f8-1f64-405b-be31-8c4fdbc59636" providerId="AD" clId="Web-{02721806-C26C-79DE-878C-50F1FE269AB6}" dt="2021-02-28T13:22:55.527" v="21" actId="20577"/>
          <ac:spMkLst>
            <pc:docMk/>
            <pc:sldMk cId="4271333701" sldId="261"/>
            <ac:spMk id="3" creationId="{6D990812-F818-4256-90F9-C7B7867A8CF5}"/>
          </ac:spMkLst>
        </pc:spChg>
      </pc:sldChg>
      <pc:sldChg chg="modSp">
        <pc:chgData name="Wiktoria Wiewióra" userId="S::wiktoria.wiewiora@sp3legionowo.pl::e55447f8-1f64-405b-be31-8c4fdbc59636" providerId="AD" clId="Web-{02721806-C26C-79DE-878C-50F1FE269AB6}" dt="2021-02-28T13:23:19.762" v="27" actId="20577"/>
        <pc:sldMkLst>
          <pc:docMk/>
          <pc:sldMk cId="3322719895" sldId="262"/>
        </pc:sldMkLst>
        <pc:spChg chg="mod">
          <ac:chgData name="Wiktoria Wiewióra" userId="S::wiktoria.wiewiora@sp3legionowo.pl::e55447f8-1f64-405b-be31-8c4fdbc59636" providerId="AD" clId="Web-{02721806-C26C-79DE-878C-50F1FE269AB6}" dt="2021-02-28T13:23:19.762" v="27" actId="20577"/>
          <ac:spMkLst>
            <pc:docMk/>
            <pc:sldMk cId="3322719895" sldId="262"/>
            <ac:spMk id="2" creationId="{B6137433-DE91-46E1-8DF8-96F708530FE1}"/>
          </ac:spMkLst>
        </pc:spChg>
        <pc:spChg chg="mod">
          <ac:chgData name="Wiktoria Wiewióra" userId="S::wiktoria.wiewiora@sp3legionowo.pl::e55447f8-1f64-405b-be31-8c4fdbc59636" providerId="AD" clId="Web-{02721806-C26C-79DE-878C-50F1FE269AB6}" dt="2021-02-28T13:23:13.199" v="25" actId="20577"/>
          <ac:spMkLst>
            <pc:docMk/>
            <pc:sldMk cId="3322719895" sldId="262"/>
            <ac:spMk id="4" creationId="{239A6353-7697-4A9F-A495-4B21E8557C34}"/>
          </ac:spMkLst>
        </pc:spChg>
      </pc:sldChg>
      <pc:sldChg chg="modSp">
        <pc:chgData name="Wiktoria Wiewióra" userId="S::wiktoria.wiewiora@sp3legionowo.pl::e55447f8-1f64-405b-be31-8c4fdbc59636" providerId="AD" clId="Web-{02721806-C26C-79DE-878C-50F1FE269AB6}" dt="2021-02-28T13:23:34.043" v="31" actId="20577"/>
        <pc:sldMkLst>
          <pc:docMk/>
          <pc:sldMk cId="1281794186" sldId="265"/>
        </pc:sldMkLst>
        <pc:spChg chg="mod">
          <ac:chgData name="Wiktoria Wiewióra" userId="S::wiktoria.wiewiora@sp3legionowo.pl::e55447f8-1f64-405b-be31-8c4fdbc59636" providerId="AD" clId="Web-{02721806-C26C-79DE-878C-50F1FE269AB6}" dt="2021-02-28T13:23:34.043" v="31" actId="20577"/>
          <ac:spMkLst>
            <pc:docMk/>
            <pc:sldMk cId="1281794186" sldId="265"/>
            <ac:spMk id="2" creationId="{67923E38-7150-4EDF-AD2F-7F1D643C1C68}"/>
          </ac:spMkLst>
        </pc:spChg>
        <pc:spChg chg="mod">
          <ac:chgData name="Wiktoria Wiewióra" userId="S::wiktoria.wiewiora@sp3legionowo.pl::e55447f8-1f64-405b-be31-8c4fdbc59636" providerId="AD" clId="Web-{02721806-C26C-79DE-878C-50F1FE269AB6}" dt="2021-02-28T13:23:27.808" v="29" actId="20577"/>
          <ac:spMkLst>
            <pc:docMk/>
            <pc:sldMk cId="1281794186" sldId="265"/>
            <ac:spMk id="4" creationId="{2558AB90-126A-46B9-9C14-760F1AEF5AD9}"/>
          </ac:spMkLst>
        </pc:spChg>
      </pc:sldChg>
      <pc:sldChg chg="modSp">
        <pc:chgData name="Wiktoria Wiewióra" userId="S::wiktoria.wiewiora@sp3legionowo.pl::e55447f8-1f64-405b-be31-8c4fdbc59636" providerId="AD" clId="Web-{02721806-C26C-79DE-878C-50F1FE269AB6}" dt="2021-02-28T13:23:55.684" v="35" actId="20577"/>
        <pc:sldMkLst>
          <pc:docMk/>
          <pc:sldMk cId="2335811179" sldId="266"/>
        </pc:sldMkLst>
        <pc:spChg chg="mod">
          <ac:chgData name="Wiktoria Wiewióra" userId="S::wiktoria.wiewiora@sp3legionowo.pl::e55447f8-1f64-405b-be31-8c4fdbc59636" providerId="AD" clId="Web-{02721806-C26C-79DE-878C-50F1FE269AB6}" dt="2021-02-28T13:23:44.543" v="33" actId="20577"/>
          <ac:spMkLst>
            <pc:docMk/>
            <pc:sldMk cId="2335811179" sldId="266"/>
            <ac:spMk id="2" creationId="{AD7AC045-D1E4-46BA-AF8C-A6F7B96FC78E}"/>
          </ac:spMkLst>
        </pc:spChg>
        <pc:spChg chg="mod">
          <ac:chgData name="Wiktoria Wiewióra" userId="S::wiktoria.wiewiora@sp3legionowo.pl::e55447f8-1f64-405b-be31-8c4fdbc59636" providerId="AD" clId="Web-{02721806-C26C-79DE-878C-50F1FE269AB6}" dt="2021-02-28T13:23:55.684" v="35" actId="20577"/>
          <ac:spMkLst>
            <pc:docMk/>
            <pc:sldMk cId="2335811179" sldId="266"/>
            <ac:spMk id="4" creationId="{0B3A7C50-541B-4FA2-996F-05B195CB25FF}"/>
          </ac:spMkLst>
        </pc:spChg>
      </pc:sldChg>
      <pc:sldChg chg="modSp">
        <pc:chgData name="Wiktoria Wiewióra" userId="S::wiktoria.wiewiora@sp3legionowo.pl::e55447f8-1f64-405b-be31-8c4fdbc59636" providerId="AD" clId="Web-{02721806-C26C-79DE-878C-50F1FE269AB6}" dt="2021-02-28T13:24:25.559" v="41" actId="20577"/>
        <pc:sldMkLst>
          <pc:docMk/>
          <pc:sldMk cId="1558304276" sldId="267"/>
        </pc:sldMkLst>
        <pc:spChg chg="mod">
          <ac:chgData name="Wiktoria Wiewióra" userId="S::wiktoria.wiewiora@sp3legionowo.pl::e55447f8-1f64-405b-be31-8c4fdbc59636" providerId="AD" clId="Web-{02721806-C26C-79DE-878C-50F1FE269AB6}" dt="2021-02-28T13:24:25.559" v="41" actId="20577"/>
          <ac:spMkLst>
            <pc:docMk/>
            <pc:sldMk cId="1558304276" sldId="267"/>
            <ac:spMk id="4" creationId="{1BC6B257-75C6-4575-9334-5B649D20758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8DD129-A8C2-419E-B641-6CC90F507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10668000" cy="2286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1B33C04-8A23-4499-A6EF-1D190F0FB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10668000" cy="1524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EFA99FB-5674-4BC5-949F-8D45EC167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763CF93-DD67-4FE2-8083-864693FE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F05E934-32B6-44B1-9622-67F30BDA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6805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BA5B09-FC60-445F-8A12-79869BEC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0A219F7-87F2-409F-BB0B-8FE9270C9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CAC2BB8-59E0-4EB2-B3BE-59D8641E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D56984E-C0DE-461B-8011-8FC31B0EE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FE7C03-68D3-445E-A5A2-8A935CFC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8929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B21F0D7-112D-48B1-B32B-170B1AA2B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3998" y="761999"/>
            <a:ext cx="2286000" cy="5334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B27A7C1-8E5B-41DA-9802-F242D382B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1" y="761999"/>
            <a:ext cx="7619999" cy="5334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A961CC7-F5B1-464A-8127-60645FB21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3B94302-B381-4F37-A9FF-5CC55191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707151-541F-4104-B989-83A9DCA6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6963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6AF011-A499-4054-89BF-A4800A68F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6FB6E8-D956-45B5-9B4A-9D31DF466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ECDB9DB-9E62-4292-915C-1DD413474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D462F1-BC30-4172-8353-363123A1D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C92EE8A-96DF-4D7D-B434-77832475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4485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28453A-F2B4-4EDB-B8FA-150267BC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10668000" cy="3038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4C46C51-ADF1-48FC-A4D9-38C369E78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3"/>
            <a:ext cx="10668000" cy="15065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EC43B56-4DC7-490B-AEFD-55ED1ECFF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54738F8-C4B2-41D8-B627-A6DDB24B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4F43D49-23F8-4C4B-9C30-EDC030EE6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4753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E5556D-6916-42E6-8820-8A0D328A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2747A5-C962-477F-89AA-A32385D57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85999"/>
            <a:ext cx="5151119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CD08312-30FC-44D8-B2A9-B5CAAD9F0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79" y="2285999"/>
            <a:ext cx="5151121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BED84EB-AF90-4F19-A376-0FE5E50F9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B838ED0-2789-41E4-A36E-83F92CA2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7221A83-6D60-45F0-9173-5F6D2438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7080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4FFAE2-03F4-4A94-86C4-9305B237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5BAC5A5-E184-46B6-8AB5-C8E132D36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5151119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FDCFE87-5D80-45CB-9D13-DFC9AFCEC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3048000"/>
            <a:ext cx="5151119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AAC1E5A-8423-4749-8EDA-E13425F69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8878" y="2286000"/>
            <a:ext cx="5151122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A832AAA-4BB8-4A3D-9C79-516F82F80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8878" y="3048000"/>
            <a:ext cx="5151122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80BEC63-51D3-4C70-B804-BE9EF765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35CA295-8563-402F-92C3-1F20C977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EFA5918-109D-4342-84C0-9774A52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653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EF2662-CBD1-4498-9B6E-2961F5EF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FF739AE-8101-4C18-8CF3-911BDF39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6EB1C88-D181-449C-9BE1-E85068C1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B38A2C9-E93B-4F0A-A021-9E3AEBC3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6951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9271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727076-58C8-494C-B6B1-DC86F62D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1998"/>
            <a:ext cx="3810000" cy="1524002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9F29E36-0340-452F-8D0A-1BC3F3A38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1"/>
            <a:ext cx="609600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A051C2E-E587-45E8-BDB1-DFF2F2791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286000"/>
            <a:ext cx="3810000" cy="38100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821D993-DEDD-470E-B48B-CB053A55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7926C64-7401-4CA4-859F-74472AF86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0108F41-F1F6-431C-9B45-8A447F188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6023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E104FB-422C-4023-9381-EB12F1582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762000"/>
            <a:ext cx="3809999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4DBA3AA-DE44-4B1F-91D1-09F67B89B9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0" y="762001"/>
            <a:ext cx="6021388" cy="53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A27B131-5117-4106-80DB-2AB208C4C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2286000"/>
            <a:ext cx="3809999" cy="381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C13918A-7F23-4C72-8E80-591324A30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81071C8-76FE-4B83-8317-BD53C7C84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623681A-6F29-48FC-9409-319ED3E9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5089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A6EF5A53-0A64-4CA5-B9C7-1CB97CB5CF1C}"/>
              </a:ext>
            </a:extLst>
          </p:cNvPr>
          <p:cNvSpPr/>
          <p:nvPr/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34ABFBEA-4EB0-4D02-A2C0-1733CD3D6F12}"/>
              </a:ext>
            </a:extLst>
          </p:cNvPr>
          <p:cNvSpPr/>
          <p:nvPr/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19E083F6-57F4-487B-A766-EA0462B1EED8}"/>
              </a:ext>
            </a:extLst>
          </p:cNvPr>
          <p:cNvSpPr/>
          <p:nvPr/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3A2F988-7148-4375-83D8-12EE5EBC7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6896238-C5B3-4F3C-97FA-890E1A51A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6000"/>
            <a:ext cx="10668000" cy="381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D6E4474-0442-4E4B-9E5B-CA7B3951C1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0626A98-F887-40E1-B9BA-9D93DE90E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82C8119-73F6-4713-9AD3-3628DCDFB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73897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3" r:id="rId1"/>
    <p:sldLayoutId id="2147483862" r:id="rId2"/>
    <p:sldLayoutId id="2147483861" r:id="rId3"/>
    <p:sldLayoutId id="2147483860" r:id="rId4"/>
    <p:sldLayoutId id="2147483859" r:id="rId5"/>
    <p:sldLayoutId id="2147483858" r:id="rId6"/>
    <p:sldLayoutId id="2147483857" r:id="rId7"/>
    <p:sldLayoutId id="2147483856" r:id="rId8"/>
    <p:sldLayoutId id="2147483855" r:id="rId9"/>
    <p:sldLayoutId id="2147483854" r:id="rId10"/>
    <p:sldLayoutId id="214748385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xmlns="" id="{7A18C9FB-EC4C-4DAE-8F7D-C6E5AF6079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1999" y="762000"/>
            <a:ext cx="3048001" cy="3048000"/>
          </a:xfrm>
        </p:spPr>
        <p:txBody>
          <a:bodyPr>
            <a:normAutofit/>
          </a:bodyPr>
          <a:lstStyle/>
          <a:p>
            <a:r>
              <a:rPr lang="en-US" sz="4100" dirty="0"/>
              <a:t/>
            </a:r>
            <a:br>
              <a:rPr lang="en-US" sz="4100" dirty="0"/>
            </a:br>
            <a:r>
              <a:rPr lang="en-US" sz="4000" noProof="1">
                <a:latin typeface="Calibri"/>
                <a:ea typeface="+mj-lt"/>
                <a:cs typeface="+mj-lt"/>
              </a:rPr>
              <a:t>Język polski i nasze bogactwo kulturowe</a:t>
            </a:r>
            <a:endParaRPr lang="pl-PL" sz="4000" noProof="1">
              <a:latin typeface="Calibri"/>
              <a:ea typeface="+mj-lt"/>
              <a:cs typeface="+mj-lt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xmlns="" id="{A0B0D064-49EC-422C-B83B-1EF0154627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10653162" y="-776838"/>
            <a:ext cx="762001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97BD10BA-973B-4A2D-B0D3-232F303EE6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flipH="1">
            <a:off x="-1" y="5829359"/>
            <a:ext cx="4333875" cy="1028642"/>
            <a:chOff x="7153921" y="5829359"/>
            <a:chExt cx="5038079" cy="1028642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687A88DB-DE70-4706-9273-203D5AD3C6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963906" y="5913098"/>
              <a:ext cx="4228094" cy="944903"/>
            </a:xfrm>
            <a:custGeom>
              <a:avLst/>
              <a:gdLst>
                <a:gd name="connsiteX0" fmla="*/ 1673074 w 4228094"/>
                <a:gd name="connsiteY0" fmla="*/ 230 h 1137038"/>
                <a:gd name="connsiteX1" fmla="*/ 3676781 w 4228094"/>
                <a:gd name="connsiteY1" fmla="*/ 298555 h 1137038"/>
                <a:gd name="connsiteX2" fmla="*/ 4025527 w 4228094"/>
                <a:gd name="connsiteY2" fmla="*/ 425010 h 1137038"/>
                <a:gd name="connsiteX3" fmla="*/ 4228094 w 4228094"/>
                <a:gd name="connsiteY3" fmla="*/ 494088 h 1137038"/>
                <a:gd name="connsiteX4" fmla="*/ 4228094 w 4228094"/>
                <a:gd name="connsiteY4" fmla="*/ 1137038 h 1137038"/>
                <a:gd name="connsiteX5" fmla="*/ 0 w 4228094"/>
                <a:gd name="connsiteY5" fmla="*/ 1137038 h 1137038"/>
                <a:gd name="connsiteX6" fmla="*/ 18109 w 4228094"/>
                <a:gd name="connsiteY6" fmla="*/ 1068877 h 1137038"/>
                <a:gd name="connsiteX7" fmla="*/ 362264 w 4228094"/>
                <a:gd name="connsiteY7" fmla="*/ 366637 h 1137038"/>
                <a:gd name="connsiteX8" fmla="*/ 1386499 w 4228094"/>
                <a:gd name="connsiteY8" fmla="*/ 1522 h 1137038"/>
                <a:gd name="connsiteX9" fmla="*/ 1673074 w 4228094"/>
                <a:gd name="connsiteY9" fmla="*/ 230 h 1137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28094" h="1137038">
                  <a:moveTo>
                    <a:pt x="1673074" y="230"/>
                  </a:moveTo>
                  <a:cubicBezTo>
                    <a:pt x="2346512" y="4287"/>
                    <a:pt x="3048424" y="63583"/>
                    <a:pt x="3676781" y="298555"/>
                  </a:cubicBezTo>
                  <a:cubicBezTo>
                    <a:pt x="3793275" y="342114"/>
                    <a:pt x="3909477" y="384216"/>
                    <a:pt x="4025527" y="425010"/>
                  </a:cubicBezTo>
                  <a:lnTo>
                    <a:pt x="4228094" y="494088"/>
                  </a:lnTo>
                  <a:lnTo>
                    <a:pt x="4228094" y="1137038"/>
                  </a:lnTo>
                  <a:lnTo>
                    <a:pt x="0" y="1137038"/>
                  </a:lnTo>
                  <a:lnTo>
                    <a:pt x="18109" y="1068877"/>
                  </a:lnTo>
                  <a:cubicBezTo>
                    <a:pt x="95047" y="799139"/>
                    <a:pt x="194962" y="542008"/>
                    <a:pt x="362264" y="366637"/>
                  </a:cubicBezTo>
                  <a:cubicBezTo>
                    <a:pt x="622229" y="94062"/>
                    <a:pt x="1015836" y="6565"/>
                    <a:pt x="1386499" y="1522"/>
                  </a:cubicBezTo>
                  <a:cubicBezTo>
                    <a:pt x="1481245" y="198"/>
                    <a:pt x="1576869" y="-349"/>
                    <a:pt x="1673074" y="2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500">
                <a:solidFill>
                  <a:schemeClr val="bg1"/>
                </a:solidFill>
                <a:latin typeface="Avenir Next LT Pro" panose="020B0504020202020204" pitchFamily="34" charset="0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EA99C8FD-E836-4A5D-A41C-145B88F0E29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153921" y="5829359"/>
              <a:ext cx="5038078" cy="1028642"/>
            </a:xfrm>
            <a:custGeom>
              <a:avLst/>
              <a:gdLst>
                <a:gd name="connsiteX0" fmla="*/ 1576991 w 5038078"/>
                <a:gd name="connsiteY0" fmla="*/ 210 h 1238015"/>
                <a:gd name="connsiteX1" fmla="*/ 3403320 w 5038078"/>
                <a:gd name="connsiteY1" fmla="*/ 272125 h 1238015"/>
                <a:gd name="connsiteX2" fmla="*/ 4672870 w 5038078"/>
                <a:gd name="connsiteY2" fmla="*/ 693604 h 1238015"/>
                <a:gd name="connsiteX3" fmla="*/ 5038078 w 5038078"/>
                <a:gd name="connsiteY3" fmla="*/ 795929 h 1238015"/>
                <a:gd name="connsiteX4" fmla="*/ 5038078 w 5038078"/>
                <a:gd name="connsiteY4" fmla="*/ 1238015 h 1238015"/>
                <a:gd name="connsiteX5" fmla="*/ 0 w 5038078"/>
                <a:gd name="connsiteY5" fmla="*/ 1238015 h 1238015"/>
                <a:gd name="connsiteX6" fmla="*/ 19230 w 5038078"/>
                <a:gd name="connsiteY6" fmla="*/ 1159819 h 1238015"/>
                <a:gd name="connsiteX7" fmla="*/ 382219 w 5038078"/>
                <a:gd name="connsiteY7" fmla="*/ 334180 h 1238015"/>
                <a:gd name="connsiteX8" fmla="*/ 1315784 w 5038078"/>
                <a:gd name="connsiteY8" fmla="*/ 1388 h 1238015"/>
                <a:gd name="connsiteX9" fmla="*/ 1576991 w 5038078"/>
                <a:gd name="connsiteY9" fmla="*/ 210 h 1238015"/>
                <a:gd name="connsiteX0" fmla="*/ 0 w 5129518"/>
                <a:gd name="connsiteY0" fmla="*/ 1237805 h 1329245"/>
                <a:gd name="connsiteX1" fmla="*/ 19230 w 5129518"/>
                <a:gd name="connsiteY1" fmla="*/ 1159609 h 1329245"/>
                <a:gd name="connsiteX2" fmla="*/ 382219 w 5129518"/>
                <a:gd name="connsiteY2" fmla="*/ 333970 h 1329245"/>
                <a:gd name="connsiteX3" fmla="*/ 1315784 w 5129518"/>
                <a:gd name="connsiteY3" fmla="*/ 1178 h 1329245"/>
                <a:gd name="connsiteX4" fmla="*/ 1576991 w 5129518"/>
                <a:gd name="connsiteY4" fmla="*/ 0 h 1329245"/>
                <a:gd name="connsiteX5" fmla="*/ 3403320 w 5129518"/>
                <a:gd name="connsiteY5" fmla="*/ 271915 h 1329245"/>
                <a:gd name="connsiteX6" fmla="*/ 4672870 w 5129518"/>
                <a:gd name="connsiteY6" fmla="*/ 693394 h 1329245"/>
                <a:gd name="connsiteX7" fmla="*/ 5038078 w 5129518"/>
                <a:gd name="connsiteY7" fmla="*/ 795719 h 1329245"/>
                <a:gd name="connsiteX8" fmla="*/ 5129518 w 5129518"/>
                <a:gd name="connsiteY8" fmla="*/ 1329245 h 1329245"/>
                <a:gd name="connsiteX0" fmla="*/ 0 w 5129518"/>
                <a:gd name="connsiteY0" fmla="*/ 1237805 h 1329245"/>
                <a:gd name="connsiteX1" fmla="*/ 19230 w 5129518"/>
                <a:gd name="connsiteY1" fmla="*/ 1159609 h 1329245"/>
                <a:gd name="connsiteX2" fmla="*/ 382219 w 5129518"/>
                <a:gd name="connsiteY2" fmla="*/ 333970 h 1329245"/>
                <a:gd name="connsiteX3" fmla="*/ 1315784 w 5129518"/>
                <a:gd name="connsiteY3" fmla="*/ 1178 h 1329245"/>
                <a:gd name="connsiteX4" fmla="*/ 1576991 w 5129518"/>
                <a:gd name="connsiteY4" fmla="*/ 0 h 1329245"/>
                <a:gd name="connsiteX5" fmla="*/ 3403320 w 5129518"/>
                <a:gd name="connsiteY5" fmla="*/ 271915 h 1329245"/>
                <a:gd name="connsiteX6" fmla="*/ 4672870 w 5129518"/>
                <a:gd name="connsiteY6" fmla="*/ 693394 h 1329245"/>
                <a:gd name="connsiteX7" fmla="*/ 5038078 w 5129518"/>
                <a:gd name="connsiteY7" fmla="*/ 795719 h 1329245"/>
                <a:gd name="connsiteX8" fmla="*/ 5129518 w 5129518"/>
                <a:gd name="connsiteY8" fmla="*/ 1329245 h 1329245"/>
                <a:gd name="connsiteX0" fmla="*/ 0 w 5049689"/>
                <a:gd name="connsiteY0" fmla="*/ 1237805 h 1423588"/>
                <a:gd name="connsiteX1" fmla="*/ 19230 w 5049689"/>
                <a:gd name="connsiteY1" fmla="*/ 1159609 h 1423588"/>
                <a:gd name="connsiteX2" fmla="*/ 382219 w 5049689"/>
                <a:gd name="connsiteY2" fmla="*/ 333970 h 1423588"/>
                <a:gd name="connsiteX3" fmla="*/ 1315784 w 5049689"/>
                <a:gd name="connsiteY3" fmla="*/ 1178 h 1423588"/>
                <a:gd name="connsiteX4" fmla="*/ 1576991 w 5049689"/>
                <a:gd name="connsiteY4" fmla="*/ 0 h 1423588"/>
                <a:gd name="connsiteX5" fmla="*/ 3403320 w 5049689"/>
                <a:gd name="connsiteY5" fmla="*/ 271915 h 1423588"/>
                <a:gd name="connsiteX6" fmla="*/ 4672870 w 5049689"/>
                <a:gd name="connsiteY6" fmla="*/ 693394 h 1423588"/>
                <a:gd name="connsiteX7" fmla="*/ 5038078 w 5049689"/>
                <a:gd name="connsiteY7" fmla="*/ 795719 h 1423588"/>
                <a:gd name="connsiteX8" fmla="*/ 5049689 w 5049689"/>
                <a:gd name="connsiteY8" fmla="*/ 1423588 h 1423588"/>
                <a:gd name="connsiteX0" fmla="*/ 0 w 5038078"/>
                <a:gd name="connsiteY0" fmla="*/ 1237805 h 1237805"/>
                <a:gd name="connsiteX1" fmla="*/ 19230 w 5038078"/>
                <a:gd name="connsiteY1" fmla="*/ 1159609 h 1237805"/>
                <a:gd name="connsiteX2" fmla="*/ 382219 w 5038078"/>
                <a:gd name="connsiteY2" fmla="*/ 333970 h 1237805"/>
                <a:gd name="connsiteX3" fmla="*/ 1315784 w 5038078"/>
                <a:gd name="connsiteY3" fmla="*/ 1178 h 1237805"/>
                <a:gd name="connsiteX4" fmla="*/ 1576991 w 5038078"/>
                <a:gd name="connsiteY4" fmla="*/ 0 h 1237805"/>
                <a:gd name="connsiteX5" fmla="*/ 3403320 w 5038078"/>
                <a:gd name="connsiteY5" fmla="*/ 271915 h 1237805"/>
                <a:gd name="connsiteX6" fmla="*/ 4672870 w 5038078"/>
                <a:gd name="connsiteY6" fmla="*/ 693394 h 1237805"/>
                <a:gd name="connsiteX7" fmla="*/ 5038078 w 5038078"/>
                <a:gd name="connsiteY7" fmla="*/ 795719 h 1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38078" h="1237805">
                  <a:moveTo>
                    <a:pt x="0" y="1237805"/>
                  </a:moveTo>
                  <a:lnTo>
                    <a:pt x="19230" y="1159609"/>
                  </a:lnTo>
                  <a:cubicBezTo>
                    <a:pt x="96961" y="850027"/>
                    <a:pt x="191605" y="533778"/>
                    <a:pt x="382219" y="333970"/>
                  </a:cubicBezTo>
                  <a:cubicBezTo>
                    <a:pt x="619171" y="85526"/>
                    <a:pt x="977934" y="5774"/>
                    <a:pt x="1315784" y="1178"/>
                  </a:cubicBezTo>
                  <a:lnTo>
                    <a:pt x="1576991" y="0"/>
                  </a:lnTo>
                  <a:cubicBezTo>
                    <a:pt x="2190813" y="3698"/>
                    <a:pt x="2830589" y="57744"/>
                    <a:pt x="3403320" y="271915"/>
                  </a:cubicBezTo>
                  <a:cubicBezTo>
                    <a:pt x="3828046" y="430728"/>
                    <a:pt x="4248519" y="568281"/>
                    <a:pt x="4672870" y="693394"/>
                  </a:cubicBezTo>
                  <a:lnTo>
                    <a:pt x="5038078" y="795719"/>
                  </a:lnTo>
                </a:path>
              </a:pathLst>
            </a:custGeom>
            <a:noFill/>
            <a:ln w="190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venir Next LT Pro Light"/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1999" y="5492149"/>
            <a:ext cx="3048001" cy="603850"/>
          </a:xfrm>
        </p:spPr>
        <p:txBody>
          <a:bodyPr>
            <a:normAutofit/>
          </a:bodyPr>
          <a:lstStyle/>
          <a:p>
            <a:pPr algn="l"/>
            <a:endParaRPr lang="en-US"/>
          </a:p>
        </p:txBody>
      </p:sp>
      <p:pic>
        <p:nvPicPr>
          <p:cNvPr id="6" name="Obraz 6">
            <a:extLst>
              <a:ext uri="{FF2B5EF4-FFF2-40B4-BE49-F238E27FC236}">
                <a16:creationId xmlns:a16="http://schemas.microsoft.com/office/drawing/2014/main" xmlns="" id="{A47E7610-AB0A-46ED-9B34-C1BF7F2380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28" r="1" b="8577"/>
          <a:stretch/>
        </p:blipFill>
        <p:spPr>
          <a:xfrm>
            <a:off x="4571998" y="2006468"/>
            <a:ext cx="3268134" cy="2836829"/>
          </a:xfrm>
          <a:prstGeom prst="rect">
            <a:avLst/>
          </a:prstGeom>
        </p:spPr>
      </p:pic>
      <p:pic>
        <p:nvPicPr>
          <p:cNvPr id="7" name="Obraz 7" descr="Obraz zawierający odzież, majtki&#10;&#10;Opis wygenerowany automatycznie">
            <a:extLst>
              <a:ext uri="{FF2B5EF4-FFF2-40B4-BE49-F238E27FC236}">
                <a16:creationId xmlns:a16="http://schemas.microsoft.com/office/drawing/2014/main" xmlns="" id="{077EBA01-7157-42FA-8A96-38C32E6AE7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05" r="1027" b="-2"/>
          <a:stretch/>
        </p:blipFill>
        <p:spPr>
          <a:xfrm>
            <a:off x="8349998" y="753765"/>
            <a:ext cx="2891872" cy="2510250"/>
          </a:xfrm>
          <a:prstGeom prst="rect">
            <a:avLst/>
          </a:prstGeom>
        </p:spPr>
      </p:pic>
      <p:pic>
        <p:nvPicPr>
          <p:cNvPr id="5" name="Obraz 5" descr="Obraz zawierający tekst, stare&#10;&#10;Opis wygenerowany automatycznie">
            <a:extLst>
              <a:ext uri="{FF2B5EF4-FFF2-40B4-BE49-F238E27FC236}">
                <a16:creationId xmlns:a16="http://schemas.microsoft.com/office/drawing/2014/main" xmlns="" id="{6322C58D-86CC-41BD-AB21-1A2A0E9D84D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60" r="7387" b="-4"/>
          <a:stretch/>
        </p:blipFill>
        <p:spPr>
          <a:xfrm>
            <a:off x="8350008" y="3585749"/>
            <a:ext cx="2891852" cy="251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934632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DAB961C-F1A3-42C4-8010-596F16D3B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C7FDA1B-6CBF-4B7D-9C6C-093297A902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endParaRPr lang="pl-PL" sz="4000" dirty="0">
              <a:solidFill>
                <a:srgbClr val="FFFFFF">
                  <a:alpha val="70000"/>
                </a:srgbClr>
              </a:solidFill>
              <a:latin typeface="Calibri"/>
              <a:cs typeface="Calibri"/>
            </a:endParaRPr>
          </a:p>
          <a:p>
            <a:pPr marL="0" indent="0" algn="ctr">
              <a:buNone/>
            </a:pPr>
            <a:r>
              <a:rPr lang="pl-PL" dirty="0">
                <a:solidFill>
                  <a:srgbClr val="FFFFFF"/>
                </a:solidFill>
              </a:rPr>
              <a:t> </a:t>
            </a:r>
            <a:r>
              <a:rPr lang="pl-PL" sz="4000" dirty="0">
                <a:solidFill>
                  <a:srgbClr val="FFFFFF"/>
                </a:solidFill>
                <a:latin typeface="Calibri"/>
                <a:cs typeface="Calibri"/>
              </a:rPr>
              <a:t>Koniec</a:t>
            </a:r>
            <a:endParaRPr lang="pl-PL" sz="4000" dirty="0">
              <a:solidFill>
                <a:srgbClr val="FFFFFF">
                  <a:alpha val="70000"/>
                </a:srgbClr>
              </a:solidFill>
              <a:latin typeface="Calibri"/>
              <a:cs typeface="Calibri"/>
            </a:endParaRPr>
          </a:p>
          <a:p>
            <a:pPr marL="0" indent="0" algn="ctr">
              <a:buNone/>
            </a:pPr>
            <a:r>
              <a:rPr lang="pl-PL" sz="4000" dirty="0">
                <a:solidFill>
                  <a:srgbClr val="FFFFFF"/>
                </a:solidFill>
                <a:latin typeface="Calibri"/>
                <a:cs typeface="Calibri"/>
              </a:rPr>
              <a:t>Wiktoria Wiewióra kl.4a</a:t>
            </a:r>
            <a:endParaRPr lang="pl-PL" sz="4000" dirty="0">
              <a:solidFill>
                <a:srgbClr val="FFFFFF">
                  <a:alpha val="70000"/>
                </a:srgb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0629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eeform: Shape 39">
            <a:extLst>
              <a:ext uri="{FF2B5EF4-FFF2-40B4-BE49-F238E27FC236}">
                <a16:creationId xmlns:a16="http://schemas.microsoft.com/office/drawing/2014/main" xmlns="" id="{A6EF5A53-0A64-4CA5-B9C7-1CB97CB5CF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xmlns="" id="{34ABFBEA-4EB0-4D02-A2C0-1733CD3D6F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xmlns="" id="{19E083F6-57F4-487B-A766-EA0462B1EE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xmlns="" id="{73C423DB-7749-4DF8-8419-C7C2F0EF54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C57C759-31CE-4162-B155-501D32DF9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-86264"/>
            <a:ext cx="3810001" cy="15958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 dirty="0"/>
              <a:t> </a:t>
            </a:r>
            <a:r>
              <a:rPr lang="en-US" sz="4400" noProof="1"/>
              <a:t> </a:t>
            </a:r>
            <a:r>
              <a:rPr lang="en-US" sz="3200" noProof="1">
                <a:latin typeface="Calibri"/>
                <a:cs typeface="Calibri"/>
              </a:rPr>
              <a:t>Historia języka</a:t>
            </a:r>
            <a:br>
              <a:rPr lang="en-US" sz="3200" noProof="1">
                <a:latin typeface="Calibri"/>
                <a:cs typeface="Calibri"/>
              </a:rPr>
            </a:br>
            <a:r>
              <a:rPr lang="en-US" sz="3200" noProof="1">
                <a:latin typeface="Calibri"/>
                <a:cs typeface="Calibri"/>
              </a:rPr>
              <a:t>polskiego</a:t>
            </a:r>
            <a:endParaRPr lang="pl-PL" sz="3200" noProof="1">
              <a:latin typeface="Calibri"/>
              <a:cs typeface="Calibri"/>
            </a:endParaRP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xmlns="" id="{DE6C44D3-84D0-4585-94EB-A3A81F5551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10653162" y="-776838"/>
            <a:ext cx="762001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E2E9E5A8-69E1-45E8-A840-B64883F7D5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flipH="1">
            <a:off x="-1" y="5829359"/>
            <a:ext cx="4333875" cy="1028642"/>
            <a:chOff x="7153921" y="5829359"/>
            <a:chExt cx="5038079" cy="1028642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827F9FD3-1DAF-4B74-B18F-3C2D98233B6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963906" y="5913098"/>
              <a:ext cx="4228094" cy="944903"/>
            </a:xfrm>
            <a:custGeom>
              <a:avLst/>
              <a:gdLst>
                <a:gd name="connsiteX0" fmla="*/ 1673074 w 4228094"/>
                <a:gd name="connsiteY0" fmla="*/ 230 h 1137038"/>
                <a:gd name="connsiteX1" fmla="*/ 3676781 w 4228094"/>
                <a:gd name="connsiteY1" fmla="*/ 298555 h 1137038"/>
                <a:gd name="connsiteX2" fmla="*/ 4025527 w 4228094"/>
                <a:gd name="connsiteY2" fmla="*/ 425010 h 1137038"/>
                <a:gd name="connsiteX3" fmla="*/ 4228094 w 4228094"/>
                <a:gd name="connsiteY3" fmla="*/ 494088 h 1137038"/>
                <a:gd name="connsiteX4" fmla="*/ 4228094 w 4228094"/>
                <a:gd name="connsiteY4" fmla="*/ 1137038 h 1137038"/>
                <a:gd name="connsiteX5" fmla="*/ 0 w 4228094"/>
                <a:gd name="connsiteY5" fmla="*/ 1137038 h 1137038"/>
                <a:gd name="connsiteX6" fmla="*/ 18109 w 4228094"/>
                <a:gd name="connsiteY6" fmla="*/ 1068877 h 1137038"/>
                <a:gd name="connsiteX7" fmla="*/ 362264 w 4228094"/>
                <a:gd name="connsiteY7" fmla="*/ 366637 h 1137038"/>
                <a:gd name="connsiteX8" fmla="*/ 1386499 w 4228094"/>
                <a:gd name="connsiteY8" fmla="*/ 1522 h 1137038"/>
                <a:gd name="connsiteX9" fmla="*/ 1673074 w 4228094"/>
                <a:gd name="connsiteY9" fmla="*/ 230 h 1137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28094" h="1137038">
                  <a:moveTo>
                    <a:pt x="1673074" y="230"/>
                  </a:moveTo>
                  <a:cubicBezTo>
                    <a:pt x="2346512" y="4287"/>
                    <a:pt x="3048424" y="63583"/>
                    <a:pt x="3676781" y="298555"/>
                  </a:cubicBezTo>
                  <a:cubicBezTo>
                    <a:pt x="3793275" y="342114"/>
                    <a:pt x="3909477" y="384216"/>
                    <a:pt x="4025527" y="425010"/>
                  </a:cubicBezTo>
                  <a:lnTo>
                    <a:pt x="4228094" y="494088"/>
                  </a:lnTo>
                  <a:lnTo>
                    <a:pt x="4228094" y="1137038"/>
                  </a:lnTo>
                  <a:lnTo>
                    <a:pt x="0" y="1137038"/>
                  </a:lnTo>
                  <a:lnTo>
                    <a:pt x="18109" y="1068877"/>
                  </a:lnTo>
                  <a:cubicBezTo>
                    <a:pt x="95047" y="799139"/>
                    <a:pt x="194962" y="542008"/>
                    <a:pt x="362264" y="366637"/>
                  </a:cubicBezTo>
                  <a:cubicBezTo>
                    <a:pt x="622229" y="94062"/>
                    <a:pt x="1015836" y="6565"/>
                    <a:pt x="1386499" y="1522"/>
                  </a:cubicBezTo>
                  <a:cubicBezTo>
                    <a:pt x="1481245" y="198"/>
                    <a:pt x="1576869" y="-349"/>
                    <a:pt x="1673074" y="2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500">
                <a:solidFill>
                  <a:schemeClr val="bg1"/>
                </a:solidFill>
                <a:latin typeface="Avenir Next LT Pro" panose="020B0504020202020204" pitchFamily="34" charset="0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69180F8E-2CCE-4BDD-B7A7-F2BE60D446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153921" y="5829359"/>
              <a:ext cx="5038078" cy="1028642"/>
            </a:xfrm>
            <a:custGeom>
              <a:avLst/>
              <a:gdLst>
                <a:gd name="connsiteX0" fmla="*/ 1576991 w 5038078"/>
                <a:gd name="connsiteY0" fmla="*/ 210 h 1238015"/>
                <a:gd name="connsiteX1" fmla="*/ 3403320 w 5038078"/>
                <a:gd name="connsiteY1" fmla="*/ 272125 h 1238015"/>
                <a:gd name="connsiteX2" fmla="*/ 4672870 w 5038078"/>
                <a:gd name="connsiteY2" fmla="*/ 693604 h 1238015"/>
                <a:gd name="connsiteX3" fmla="*/ 5038078 w 5038078"/>
                <a:gd name="connsiteY3" fmla="*/ 795929 h 1238015"/>
                <a:gd name="connsiteX4" fmla="*/ 5038078 w 5038078"/>
                <a:gd name="connsiteY4" fmla="*/ 1238015 h 1238015"/>
                <a:gd name="connsiteX5" fmla="*/ 0 w 5038078"/>
                <a:gd name="connsiteY5" fmla="*/ 1238015 h 1238015"/>
                <a:gd name="connsiteX6" fmla="*/ 19230 w 5038078"/>
                <a:gd name="connsiteY6" fmla="*/ 1159819 h 1238015"/>
                <a:gd name="connsiteX7" fmla="*/ 382219 w 5038078"/>
                <a:gd name="connsiteY7" fmla="*/ 334180 h 1238015"/>
                <a:gd name="connsiteX8" fmla="*/ 1315784 w 5038078"/>
                <a:gd name="connsiteY8" fmla="*/ 1388 h 1238015"/>
                <a:gd name="connsiteX9" fmla="*/ 1576991 w 5038078"/>
                <a:gd name="connsiteY9" fmla="*/ 210 h 1238015"/>
                <a:gd name="connsiteX0" fmla="*/ 0 w 5129518"/>
                <a:gd name="connsiteY0" fmla="*/ 1237805 h 1329245"/>
                <a:gd name="connsiteX1" fmla="*/ 19230 w 5129518"/>
                <a:gd name="connsiteY1" fmla="*/ 1159609 h 1329245"/>
                <a:gd name="connsiteX2" fmla="*/ 382219 w 5129518"/>
                <a:gd name="connsiteY2" fmla="*/ 333970 h 1329245"/>
                <a:gd name="connsiteX3" fmla="*/ 1315784 w 5129518"/>
                <a:gd name="connsiteY3" fmla="*/ 1178 h 1329245"/>
                <a:gd name="connsiteX4" fmla="*/ 1576991 w 5129518"/>
                <a:gd name="connsiteY4" fmla="*/ 0 h 1329245"/>
                <a:gd name="connsiteX5" fmla="*/ 3403320 w 5129518"/>
                <a:gd name="connsiteY5" fmla="*/ 271915 h 1329245"/>
                <a:gd name="connsiteX6" fmla="*/ 4672870 w 5129518"/>
                <a:gd name="connsiteY6" fmla="*/ 693394 h 1329245"/>
                <a:gd name="connsiteX7" fmla="*/ 5038078 w 5129518"/>
                <a:gd name="connsiteY7" fmla="*/ 795719 h 1329245"/>
                <a:gd name="connsiteX8" fmla="*/ 5129518 w 5129518"/>
                <a:gd name="connsiteY8" fmla="*/ 1329245 h 1329245"/>
                <a:gd name="connsiteX0" fmla="*/ 0 w 5129518"/>
                <a:gd name="connsiteY0" fmla="*/ 1237805 h 1329245"/>
                <a:gd name="connsiteX1" fmla="*/ 19230 w 5129518"/>
                <a:gd name="connsiteY1" fmla="*/ 1159609 h 1329245"/>
                <a:gd name="connsiteX2" fmla="*/ 382219 w 5129518"/>
                <a:gd name="connsiteY2" fmla="*/ 333970 h 1329245"/>
                <a:gd name="connsiteX3" fmla="*/ 1315784 w 5129518"/>
                <a:gd name="connsiteY3" fmla="*/ 1178 h 1329245"/>
                <a:gd name="connsiteX4" fmla="*/ 1576991 w 5129518"/>
                <a:gd name="connsiteY4" fmla="*/ 0 h 1329245"/>
                <a:gd name="connsiteX5" fmla="*/ 3403320 w 5129518"/>
                <a:gd name="connsiteY5" fmla="*/ 271915 h 1329245"/>
                <a:gd name="connsiteX6" fmla="*/ 4672870 w 5129518"/>
                <a:gd name="connsiteY6" fmla="*/ 693394 h 1329245"/>
                <a:gd name="connsiteX7" fmla="*/ 5038078 w 5129518"/>
                <a:gd name="connsiteY7" fmla="*/ 795719 h 1329245"/>
                <a:gd name="connsiteX8" fmla="*/ 5129518 w 5129518"/>
                <a:gd name="connsiteY8" fmla="*/ 1329245 h 1329245"/>
                <a:gd name="connsiteX0" fmla="*/ 0 w 5049689"/>
                <a:gd name="connsiteY0" fmla="*/ 1237805 h 1423588"/>
                <a:gd name="connsiteX1" fmla="*/ 19230 w 5049689"/>
                <a:gd name="connsiteY1" fmla="*/ 1159609 h 1423588"/>
                <a:gd name="connsiteX2" fmla="*/ 382219 w 5049689"/>
                <a:gd name="connsiteY2" fmla="*/ 333970 h 1423588"/>
                <a:gd name="connsiteX3" fmla="*/ 1315784 w 5049689"/>
                <a:gd name="connsiteY3" fmla="*/ 1178 h 1423588"/>
                <a:gd name="connsiteX4" fmla="*/ 1576991 w 5049689"/>
                <a:gd name="connsiteY4" fmla="*/ 0 h 1423588"/>
                <a:gd name="connsiteX5" fmla="*/ 3403320 w 5049689"/>
                <a:gd name="connsiteY5" fmla="*/ 271915 h 1423588"/>
                <a:gd name="connsiteX6" fmla="*/ 4672870 w 5049689"/>
                <a:gd name="connsiteY6" fmla="*/ 693394 h 1423588"/>
                <a:gd name="connsiteX7" fmla="*/ 5038078 w 5049689"/>
                <a:gd name="connsiteY7" fmla="*/ 795719 h 1423588"/>
                <a:gd name="connsiteX8" fmla="*/ 5049689 w 5049689"/>
                <a:gd name="connsiteY8" fmla="*/ 1423588 h 1423588"/>
                <a:gd name="connsiteX0" fmla="*/ 0 w 5038078"/>
                <a:gd name="connsiteY0" fmla="*/ 1237805 h 1237805"/>
                <a:gd name="connsiteX1" fmla="*/ 19230 w 5038078"/>
                <a:gd name="connsiteY1" fmla="*/ 1159609 h 1237805"/>
                <a:gd name="connsiteX2" fmla="*/ 382219 w 5038078"/>
                <a:gd name="connsiteY2" fmla="*/ 333970 h 1237805"/>
                <a:gd name="connsiteX3" fmla="*/ 1315784 w 5038078"/>
                <a:gd name="connsiteY3" fmla="*/ 1178 h 1237805"/>
                <a:gd name="connsiteX4" fmla="*/ 1576991 w 5038078"/>
                <a:gd name="connsiteY4" fmla="*/ 0 h 1237805"/>
                <a:gd name="connsiteX5" fmla="*/ 3403320 w 5038078"/>
                <a:gd name="connsiteY5" fmla="*/ 271915 h 1237805"/>
                <a:gd name="connsiteX6" fmla="*/ 4672870 w 5038078"/>
                <a:gd name="connsiteY6" fmla="*/ 693394 h 1237805"/>
                <a:gd name="connsiteX7" fmla="*/ 5038078 w 5038078"/>
                <a:gd name="connsiteY7" fmla="*/ 795719 h 1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38078" h="1237805">
                  <a:moveTo>
                    <a:pt x="0" y="1237805"/>
                  </a:moveTo>
                  <a:lnTo>
                    <a:pt x="19230" y="1159609"/>
                  </a:lnTo>
                  <a:cubicBezTo>
                    <a:pt x="96961" y="850027"/>
                    <a:pt x="191605" y="533778"/>
                    <a:pt x="382219" y="333970"/>
                  </a:cubicBezTo>
                  <a:cubicBezTo>
                    <a:pt x="619171" y="85526"/>
                    <a:pt x="977934" y="5774"/>
                    <a:pt x="1315784" y="1178"/>
                  </a:cubicBezTo>
                  <a:lnTo>
                    <a:pt x="1576991" y="0"/>
                  </a:lnTo>
                  <a:cubicBezTo>
                    <a:pt x="2190813" y="3698"/>
                    <a:pt x="2830589" y="57744"/>
                    <a:pt x="3403320" y="271915"/>
                  </a:cubicBezTo>
                  <a:cubicBezTo>
                    <a:pt x="3828046" y="430728"/>
                    <a:pt x="4248519" y="568281"/>
                    <a:pt x="4672870" y="693394"/>
                  </a:cubicBezTo>
                  <a:lnTo>
                    <a:pt x="5038078" y="795719"/>
                  </a:lnTo>
                </a:path>
              </a:pathLst>
            </a:custGeom>
            <a:noFill/>
            <a:ln w="190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venir Next LT Pro Light"/>
              </a:endParaRPr>
            </a:p>
          </p:txBody>
        </p:sp>
      </p:grp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45852458-392A-4847-A0FF-838604E65B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0037" y="1710907"/>
            <a:ext cx="4658264" cy="514709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15000"/>
              </a:lnSpc>
            </a:pPr>
            <a:r>
              <a:rPr lang="pl-PL" sz="2000" b="1" kern="1200" noProof="1">
                <a:solidFill>
                  <a:schemeClr val="tx1">
                    <a:alpha val="70000"/>
                  </a:schemeClr>
                </a:solidFill>
                <a:latin typeface="Calibri"/>
                <a:cs typeface="Calibri"/>
              </a:rPr>
              <a:t>Język polski wywodzi się z języka praindoeuropejskiego i powstał z zachodniego wariantu języka prasłowiańskiego, z dialektu lechickiego</a:t>
            </a:r>
            <a:r>
              <a:rPr lang="pl-PL" sz="2000" kern="1200" noProof="1">
                <a:solidFill>
                  <a:schemeClr val="tx1">
                    <a:alpha val="70000"/>
                  </a:schemeClr>
                </a:solidFill>
                <a:latin typeface="Calibri"/>
                <a:cs typeface="Calibri"/>
              </a:rPr>
              <a:t>.​</a:t>
            </a:r>
            <a:r>
              <a:rPr lang="pl-PL" sz="2000" kern="1200" noProof="1">
                <a:latin typeface="Calibri"/>
              </a:rPr>
              <a:t/>
            </a:r>
            <a:br>
              <a:rPr lang="pl-PL" sz="2000" kern="1200" noProof="1">
                <a:latin typeface="Calibri"/>
              </a:rPr>
            </a:br>
            <a:r>
              <a:rPr lang="pl-PL" sz="2000" kern="1200" noProof="1">
                <a:solidFill>
                  <a:schemeClr val="tx1">
                    <a:alpha val="70000"/>
                  </a:schemeClr>
                </a:solidFill>
                <a:latin typeface="Calibri"/>
                <a:cs typeface="Calibri"/>
              </a:rPr>
              <a:t>Historycy języka polskiego wyróżniają </a:t>
            </a:r>
            <a:r>
              <a:rPr lang="pl-PL" sz="2000" b="1" kern="1200" noProof="1">
                <a:solidFill>
                  <a:schemeClr val="tx1">
                    <a:alpha val="70000"/>
                  </a:schemeClr>
                </a:solidFill>
                <a:latin typeface="Calibri"/>
                <a:cs typeface="Calibri"/>
              </a:rPr>
              <a:t>cztery okresy rozwoju polszczyzny</a:t>
            </a:r>
            <a:r>
              <a:rPr lang="pl-PL" sz="2000" kern="1200" noProof="1">
                <a:solidFill>
                  <a:schemeClr val="tx1">
                    <a:alpha val="70000"/>
                  </a:schemeClr>
                </a:solidFill>
                <a:latin typeface="Calibri"/>
                <a:cs typeface="Calibri"/>
              </a:rPr>
              <a:t>:​</a:t>
            </a:r>
          </a:p>
          <a:p>
            <a:pPr>
              <a:lnSpc>
                <a:spcPct val="115000"/>
              </a:lnSpc>
            </a:pPr>
            <a:r>
              <a:rPr lang="pl-PL" sz="2000" b="1" kern="1200" noProof="1">
                <a:solidFill>
                  <a:schemeClr val="tx1">
                    <a:alpha val="70000"/>
                  </a:schemeClr>
                </a:solidFill>
                <a:latin typeface="Calibri"/>
                <a:cs typeface="Calibri"/>
              </a:rPr>
              <a:t>staropolski</a:t>
            </a:r>
            <a:r>
              <a:rPr lang="pl-PL" sz="2000" kern="1200" noProof="1">
                <a:solidFill>
                  <a:schemeClr val="tx1">
                    <a:alpha val="70000"/>
                  </a:schemeClr>
                </a:solidFill>
                <a:latin typeface="Calibri"/>
                <a:cs typeface="Calibri"/>
              </a:rPr>
              <a:t> – między czasami najdawniejszymi a początkiem wieku XVI,​</a:t>
            </a:r>
          </a:p>
          <a:p>
            <a:pPr>
              <a:lnSpc>
                <a:spcPct val="115000"/>
              </a:lnSpc>
            </a:pPr>
            <a:r>
              <a:rPr lang="pl-PL" sz="2000" b="1" kern="1200" noProof="1">
                <a:solidFill>
                  <a:schemeClr val="tx1">
                    <a:alpha val="70000"/>
                  </a:schemeClr>
                </a:solidFill>
                <a:latin typeface="Calibri"/>
                <a:cs typeface="Calibri"/>
              </a:rPr>
              <a:t>średniopolski</a:t>
            </a:r>
            <a:r>
              <a:rPr lang="pl-PL" sz="2000" kern="1200" noProof="1">
                <a:solidFill>
                  <a:schemeClr val="tx1">
                    <a:alpha val="70000"/>
                  </a:schemeClr>
                </a:solidFill>
                <a:latin typeface="Calibri"/>
                <a:cs typeface="Calibri"/>
              </a:rPr>
              <a:t> – od wieku XVI do drugiej połowy XVIII,​</a:t>
            </a:r>
          </a:p>
          <a:p>
            <a:pPr>
              <a:lnSpc>
                <a:spcPct val="115000"/>
              </a:lnSpc>
            </a:pPr>
            <a:r>
              <a:rPr lang="pl-PL" sz="2000" b="1" kern="1200" noProof="1">
                <a:solidFill>
                  <a:schemeClr val="tx1">
                    <a:alpha val="70000"/>
                  </a:schemeClr>
                </a:solidFill>
                <a:latin typeface="Calibri"/>
                <a:cs typeface="Calibri"/>
              </a:rPr>
              <a:t>nowopolski</a:t>
            </a:r>
            <a:r>
              <a:rPr lang="pl-PL" sz="2000" kern="1200" noProof="1">
                <a:solidFill>
                  <a:schemeClr val="tx1">
                    <a:alpha val="70000"/>
                  </a:schemeClr>
                </a:solidFill>
                <a:latin typeface="Calibri"/>
                <a:cs typeface="Calibri"/>
              </a:rPr>
              <a:t> – do 1939 r.,​</a:t>
            </a:r>
          </a:p>
          <a:p>
            <a:pPr>
              <a:lnSpc>
                <a:spcPct val="115000"/>
              </a:lnSpc>
            </a:pPr>
            <a:r>
              <a:rPr lang="pl-PL" sz="2000" b="1" kern="1200" noProof="1">
                <a:solidFill>
                  <a:schemeClr val="tx1">
                    <a:alpha val="70000"/>
                  </a:schemeClr>
                </a:solidFill>
                <a:latin typeface="Calibri"/>
                <a:cs typeface="Calibri"/>
              </a:rPr>
              <a:t>współczesny</a:t>
            </a:r>
            <a:r>
              <a:rPr lang="pl-PL" sz="2000" kern="1200" noProof="1">
                <a:solidFill>
                  <a:schemeClr val="tx1">
                    <a:alpha val="70000"/>
                  </a:schemeClr>
                </a:solidFill>
                <a:latin typeface="Calibri"/>
                <a:cs typeface="Calibri"/>
              </a:rPr>
              <a:t> – po 1939 r.</a:t>
            </a:r>
          </a:p>
        </p:txBody>
      </p:sp>
      <p:pic>
        <p:nvPicPr>
          <p:cNvPr id="5" name="Obraz 5" descr="Obraz zawierający tekst&#10;&#10;Opis wygenerowany automatycznie">
            <a:extLst>
              <a:ext uri="{FF2B5EF4-FFF2-40B4-BE49-F238E27FC236}">
                <a16:creationId xmlns:a16="http://schemas.microsoft.com/office/drawing/2014/main" xmlns="" id="{CB81054F-EAF6-4927-9EE5-F1778FD1A5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122" r="-2" b="13830"/>
          <a:stretch/>
        </p:blipFill>
        <p:spPr>
          <a:xfrm>
            <a:off x="5334000" y="762001"/>
            <a:ext cx="2887132" cy="2506132"/>
          </a:xfrm>
          <a:prstGeom prst="rect">
            <a:avLst/>
          </a:prstGeom>
        </p:spPr>
      </p:pic>
      <p:pic>
        <p:nvPicPr>
          <p:cNvPr id="6" name="Obraz 6" descr="Obraz zawierający stare&#10;&#10;Opis wygenerowany automatycznie">
            <a:extLst>
              <a:ext uri="{FF2B5EF4-FFF2-40B4-BE49-F238E27FC236}">
                <a16:creationId xmlns:a16="http://schemas.microsoft.com/office/drawing/2014/main" xmlns="" id="{21E0D392-6615-4122-8326-C221155FEB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046" r="-4" b="10005"/>
          <a:stretch/>
        </p:blipFill>
        <p:spPr>
          <a:xfrm>
            <a:off x="8542868" y="762001"/>
            <a:ext cx="2887132" cy="2506132"/>
          </a:xfrm>
          <a:prstGeom prst="rect">
            <a:avLst/>
          </a:prstGeom>
        </p:spPr>
      </p:pic>
      <p:pic>
        <p:nvPicPr>
          <p:cNvPr id="7" name="Obraz 7">
            <a:extLst>
              <a:ext uri="{FF2B5EF4-FFF2-40B4-BE49-F238E27FC236}">
                <a16:creationId xmlns:a16="http://schemas.microsoft.com/office/drawing/2014/main" xmlns="" id="{4579E230-BFAC-48B4-B788-2D58FB30F1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79" r="12073" b="-4"/>
          <a:stretch/>
        </p:blipFill>
        <p:spPr>
          <a:xfrm>
            <a:off x="5334000" y="3589868"/>
            <a:ext cx="2887132" cy="2506132"/>
          </a:xfrm>
          <a:prstGeom prst="rect">
            <a:avLst/>
          </a:prstGeom>
        </p:spPr>
      </p:pic>
      <p:pic>
        <p:nvPicPr>
          <p:cNvPr id="4" name="Obraz 4" descr="Obraz zawierający tekst, gazeta, alkohol, dokument&#10;&#10;Opis wygenerowany automatycznie">
            <a:extLst>
              <a:ext uri="{FF2B5EF4-FFF2-40B4-BE49-F238E27FC236}">
                <a16:creationId xmlns:a16="http://schemas.microsoft.com/office/drawing/2014/main" xmlns="" id="{821C893F-A129-4DE7-B679-990F4FEB3FF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6878" r="24321" b="-1"/>
          <a:stretch/>
        </p:blipFill>
        <p:spPr>
          <a:xfrm>
            <a:off x="8542867" y="3589868"/>
            <a:ext cx="2887133" cy="250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198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A6EF5A53-0A64-4CA5-B9C7-1CB97CB5CF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xmlns="" id="{34ABFBEA-4EB0-4D02-A2C0-1733CD3D6F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xmlns="" id="{19E083F6-57F4-487B-A766-EA0462B1EE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xmlns="" id="{075615F8-B807-416B-8DBB-536E4371AA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xmlns="" id="{CD3367DB-2B8E-481D-9387-1B6C9ED8BF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10653162" y="-776838"/>
            <a:ext cx="762001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pic>
        <p:nvPicPr>
          <p:cNvPr id="5" name="Obraz 5" descr="Obraz zawierający tekst&#10;&#10;Opis wygenerowany automatycznie">
            <a:extLst>
              <a:ext uri="{FF2B5EF4-FFF2-40B4-BE49-F238E27FC236}">
                <a16:creationId xmlns:a16="http://schemas.microsoft.com/office/drawing/2014/main" xmlns="" id="{86A3BE0D-B868-42B2-8DB6-5058BE3490C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665697" y="778760"/>
            <a:ext cx="2260466" cy="2497753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D6E2F662-3951-4E85-A10D-1150ACD4ED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flipH="1">
            <a:off x="-1" y="5829359"/>
            <a:ext cx="4333875" cy="1028642"/>
            <a:chOff x="7153921" y="5829359"/>
            <a:chExt cx="5038079" cy="1028642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31493EDC-CA29-483B-8DA4-7F34E66D3B1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963906" y="5913098"/>
              <a:ext cx="4228094" cy="944903"/>
            </a:xfrm>
            <a:custGeom>
              <a:avLst/>
              <a:gdLst>
                <a:gd name="connsiteX0" fmla="*/ 1673074 w 4228094"/>
                <a:gd name="connsiteY0" fmla="*/ 230 h 1137038"/>
                <a:gd name="connsiteX1" fmla="*/ 3676781 w 4228094"/>
                <a:gd name="connsiteY1" fmla="*/ 298555 h 1137038"/>
                <a:gd name="connsiteX2" fmla="*/ 4025527 w 4228094"/>
                <a:gd name="connsiteY2" fmla="*/ 425010 h 1137038"/>
                <a:gd name="connsiteX3" fmla="*/ 4228094 w 4228094"/>
                <a:gd name="connsiteY3" fmla="*/ 494088 h 1137038"/>
                <a:gd name="connsiteX4" fmla="*/ 4228094 w 4228094"/>
                <a:gd name="connsiteY4" fmla="*/ 1137038 h 1137038"/>
                <a:gd name="connsiteX5" fmla="*/ 0 w 4228094"/>
                <a:gd name="connsiteY5" fmla="*/ 1137038 h 1137038"/>
                <a:gd name="connsiteX6" fmla="*/ 18109 w 4228094"/>
                <a:gd name="connsiteY6" fmla="*/ 1068877 h 1137038"/>
                <a:gd name="connsiteX7" fmla="*/ 362264 w 4228094"/>
                <a:gd name="connsiteY7" fmla="*/ 366637 h 1137038"/>
                <a:gd name="connsiteX8" fmla="*/ 1386499 w 4228094"/>
                <a:gd name="connsiteY8" fmla="*/ 1522 h 1137038"/>
                <a:gd name="connsiteX9" fmla="*/ 1673074 w 4228094"/>
                <a:gd name="connsiteY9" fmla="*/ 230 h 1137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28094" h="1137038">
                  <a:moveTo>
                    <a:pt x="1673074" y="230"/>
                  </a:moveTo>
                  <a:cubicBezTo>
                    <a:pt x="2346512" y="4287"/>
                    <a:pt x="3048424" y="63583"/>
                    <a:pt x="3676781" y="298555"/>
                  </a:cubicBezTo>
                  <a:cubicBezTo>
                    <a:pt x="3793275" y="342114"/>
                    <a:pt x="3909477" y="384216"/>
                    <a:pt x="4025527" y="425010"/>
                  </a:cubicBezTo>
                  <a:lnTo>
                    <a:pt x="4228094" y="494088"/>
                  </a:lnTo>
                  <a:lnTo>
                    <a:pt x="4228094" y="1137038"/>
                  </a:lnTo>
                  <a:lnTo>
                    <a:pt x="0" y="1137038"/>
                  </a:lnTo>
                  <a:lnTo>
                    <a:pt x="18109" y="1068877"/>
                  </a:lnTo>
                  <a:cubicBezTo>
                    <a:pt x="95047" y="799139"/>
                    <a:pt x="194962" y="542008"/>
                    <a:pt x="362264" y="366637"/>
                  </a:cubicBezTo>
                  <a:cubicBezTo>
                    <a:pt x="622229" y="94062"/>
                    <a:pt x="1015836" y="6565"/>
                    <a:pt x="1386499" y="1522"/>
                  </a:cubicBezTo>
                  <a:cubicBezTo>
                    <a:pt x="1481245" y="198"/>
                    <a:pt x="1576869" y="-349"/>
                    <a:pt x="1673074" y="2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500">
                <a:solidFill>
                  <a:schemeClr val="bg1"/>
                </a:solidFill>
                <a:latin typeface="Avenir Next LT Pro" panose="020B0504020202020204" pitchFamily="34" charset="0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FA62272F-C3D9-4F86-8904-A514A6C446A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153921" y="5829359"/>
              <a:ext cx="5038078" cy="1028642"/>
            </a:xfrm>
            <a:custGeom>
              <a:avLst/>
              <a:gdLst>
                <a:gd name="connsiteX0" fmla="*/ 1576991 w 5038078"/>
                <a:gd name="connsiteY0" fmla="*/ 210 h 1238015"/>
                <a:gd name="connsiteX1" fmla="*/ 3403320 w 5038078"/>
                <a:gd name="connsiteY1" fmla="*/ 272125 h 1238015"/>
                <a:gd name="connsiteX2" fmla="*/ 4672870 w 5038078"/>
                <a:gd name="connsiteY2" fmla="*/ 693604 h 1238015"/>
                <a:gd name="connsiteX3" fmla="*/ 5038078 w 5038078"/>
                <a:gd name="connsiteY3" fmla="*/ 795929 h 1238015"/>
                <a:gd name="connsiteX4" fmla="*/ 5038078 w 5038078"/>
                <a:gd name="connsiteY4" fmla="*/ 1238015 h 1238015"/>
                <a:gd name="connsiteX5" fmla="*/ 0 w 5038078"/>
                <a:gd name="connsiteY5" fmla="*/ 1238015 h 1238015"/>
                <a:gd name="connsiteX6" fmla="*/ 19230 w 5038078"/>
                <a:gd name="connsiteY6" fmla="*/ 1159819 h 1238015"/>
                <a:gd name="connsiteX7" fmla="*/ 382219 w 5038078"/>
                <a:gd name="connsiteY7" fmla="*/ 334180 h 1238015"/>
                <a:gd name="connsiteX8" fmla="*/ 1315784 w 5038078"/>
                <a:gd name="connsiteY8" fmla="*/ 1388 h 1238015"/>
                <a:gd name="connsiteX9" fmla="*/ 1576991 w 5038078"/>
                <a:gd name="connsiteY9" fmla="*/ 210 h 1238015"/>
                <a:gd name="connsiteX0" fmla="*/ 0 w 5129518"/>
                <a:gd name="connsiteY0" fmla="*/ 1237805 h 1329245"/>
                <a:gd name="connsiteX1" fmla="*/ 19230 w 5129518"/>
                <a:gd name="connsiteY1" fmla="*/ 1159609 h 1329245"/>
                <a:gd name="connsiteX2" fmla="*/ 382219 w 5129518"/>
                <a:gd name="connsiteY2" fmla="*/ 333970 h 1329245"/>
                <a:gd name="connsiteX3" fmla="*/ 1315784 w 5129518"/>
                <a:gd name="connsiteY3" fmla="*/ 1178 h 1329245"/>
                <a:gd name="connsiteX4" fmla="*/ 1576991 w 5129518"/>
                <a:gd name="connsiteY4" fmla="*/ 0 h 1329245"/>
                <a:gd name="connsiteX5" fmla="*/ 3403320 w 5129518"/>
                <a:gd name="connsiteY5" fmla="*/ 271915 h 1329245"/>
                <a:gd name="connsiteX6" fmla="*/ 4672870 w 5129518"/>
                <a:gd name="connsiteY6" fmla="*/ 693394 h 1329245"/>
                <a:gd name="connsiteX7" fmla="*/ 5038078 w 5129518"/>
                <a:gd name="connsiteY7" fmla="*/ 795719 h 1329245"/>
                <a:gd name="connsiteX8" fmla="*/ 5129518 w 5129518"/>
                <a:gd name="connsiteY8" fmla="*/ 1329245 h 1329245"/>
                <a:gd name="connsiteX0" fmla="*/ 0 w 5129518"/>
                <a:gd name="connsiteY0" fmla="*/ 1237805 h 1329245"/>
                <a:gd name="connsiteX1" fmla="*/ 19230 w 5129518"/>
                <a:gd name="connsiteY1" fmla="*/ 1159609 h 1329245"/>
                <a:gd name="connsiteX2" fmla="*/ 382219 w 5129518"/>
                <a:gd name="connsiteY2" fmla="*/ 333970 h 1329245"/>
                <a:gd name="connsiteX3" fmla="*/ 1315784 w 5129518"/>
                <a:gd name="connsiteY3" fmla="*/ 1178 h 1329245"/>
                <a:gd name="connsiteX4" fmla="*/ 1576991 w 5129518"/>
                <a:gd name="connsiteY4" fmla="*/ 0 h 1329245"/>
                <a:gd name="connsiteX5" fmla="*/ 3403320 w 5129518"/>
                <a:gd name="connsiteY5" fmla="*/ 271915 h 1329245"/>
                <a:gd name="connsiteX6" fmla="*/ 4672870 w 5129518"/>
                <a:gd name="connsiteY6" fmla="*/ 693394 h 1329245"/>
                <a:gd name="connsiteX7" fmla="*/ 5038078 w 5129518"/>
                <a:gd name="connsiteY7" fmla="*/ 795719 h 1329245"/>
                <a:gd name="connsiteX8" fmla="*/ 5129518 w 5129518"/>
                <a:gd name="connsiteY8" fmla="*/ 1329245 h 1329245"/>
                <a:gd name="connsiteX0" fmla="*/ 0 w 5049689"/>
                <a:gd name="connsiteY0" fmla="*/ 1237805 h 1423588"/>
                <a:gd name="connsiteX1" fmla="*/ 19230 w 5049689"/>
                <a:gd name="connsiteY1" fmla="*/ 1159609 h 1423588"/>
                <a:gd name="connsiteX2" fmla="*/ 382219 w 5049689"/>
                <a:gd name="connsiteY2" fmla="*/ 333970 h 1423588"/>
                <a:gd name="connsiteX3" fmla="*/ 1315784 w 5049689"/>
                <a:gd name="connsiteY3" fmla="*/ 1178 h 1423588"/>
                <a:gd name="connsiteX4" fmla="*/ 1576991 w 5049689"/>
                <a:gd name="connsiteY4" fmla="*/ 0 h 1423588"/>
                <a:gd name="connsiteX5" fmla="*/ 3403320 w 5049689"/>
                <a:gd name="connsiteY5" fmla="*/ 271915 h 1423588"/>
                <a:gd name="connsiteX6" fmla="*/ 4672870 w 5049689"/>
                <a:gd name="connsiteY6" fmla="*/ 693394 h 1423588"/>
                <a:gd name="connsiteX7" fmla="*/ 5038078 w 5049689"/>
                <a:gd name="connsiteY7" fmla="*/ 795719 h 1423588"/>
                <a:gd name="connsiteX8" fmla="*/ 5049689 w 5049689"/>
                <a:gd name="connsiteY8" fmla="*/ 1423588 h 1423588"/>
                <a:gd name="connsiteX0" fmla="*/ 0 w 5038078"/>
                <a:gd name="connsiteY0" fmla="*/ 1237805 h 1237805"/>
                <a:gd name="connsiteX1" fmla="*/ 19230 w 5038078"/>
                <a:gd name="connsiteY1" fmla="*/ 1159609 h 1237805"/>
                <a:gd name="connsiteX2" fmla="*/ 382219 w 5038078"/>
                <a:gd name="connsiteY2" fmla="*/ 333970 h 1237805"/>
                <a:gd name="connsiteX3" fmla="*/ 1315784 w 5038078"/>
                <a:gd name="connsiteY3" fmla="*/ 1178 h 1237805"/>
                <a:gd name="connsiteX4" fmla="*/ 1576991 w 5038078"/>
                <a:gd name="connsiteY4" fmla="*/ 0 h 1237805"/>
                <a:gd name="connsiteX5" fmla="*/ 3403320 w 5038078"/>
                <a:gd name="connsiteY5" fmla="*/ 271915 h 1237805"/>
                <a:gd name="connsiteX6" fmla="*/ 4672870 w 5038078"/>
                <a:gd name="connsiteY6" fmla="*/ 693394 h 1237805"/>
                <a:gd name="connsiteX7" fmla="*/ 5038078 w 5038078"/>
                <a:gd name="connsiteY7" fmla="*/ 795719 h 1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38078" h="1237805">
                  <a:moveTo>
                    <a:pt x="0" y="1237805"/>
                  </a:moveTo>
                  <a:lnTo>
                    <a:pt x="19230" y="1159609"/>
                  </a:lnTo>
                  <a:cubicBezTo>
                    <a:pt x="96961" y="850027"/>
                    <a:pt x="191605" y="533778"/>
                    <a:pt x="382219" y="333970"/>
                  </a:cubicBezTo>
                  <a:cubicBezTo>
                    <a:pt x="619171" y="85526"/>
                    <a:pt x="977934" y="5774"/>
                    <a:pt x="1315784" y="1178"/>
                  </a:cubicBezTo>
                  <a:lnTo>
                    <a:pt x="1576991" y="0"/>
                  </a:lnTo>
                  <a:cubicBezTo>
                    <a:pt x="2190813" y="3698"/>
                    <a:pt x="2830589" y="57744"/>
                    <a:pt x="3403320" y="271915"/>
                  </a:cubicBezTo>
                  <a:cubicBezTo>
                    <a:pt x="3828046" y="430728"/>
                    <a:pt x="4248519" y="568281"/>
                    <a:pt x="4672870" y="693394"/>
                  </a:cubicBezTo>
                  <a:lnTo>
                    <a:pt x="5038078" y="795719"/>
                  </a:lnTo>
                </a:path>
              </a:pathLst>
            </a:custGeom>
            <a:noFill/>
            <a:ln w="190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venir Next LT Pro Light"/>
              </a:endParaRPr>
            </a:p>
          </p:txBody>
        </p:sp>
      </p:grp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0F2D018-8414-4CC7-8406-ED80D528A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4436309"/>
            <a:ext cx="3048001" cy="2113472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lnSpc>
                <a:spcPct val="115000"/>
              </a:lnSpc>
            </a:pPr>
            <a:endParaRPr lang="en-US" sz="1800"/>
          </a:p>
          <a:p>
            <a:pPr>
              <a:lnSpc>
                <a:spcPct val="115000"/>
              </a:lnSpc>
            </a:pPr>
            <a:endParaRPr lang="en-US" sz="1800"/>
          </a:p>
          <a:p>
            <a:pPr>
              <a:lnSpc>
                <a:spcPct val="115000"/>
              </a:lnSpc>
            </a:pPr>
            <a:r>
              <a:rPr lang="en-US" sz="1800" noProof="1">
                <a:solidFill>
                  <a:srgbClr val="FFFFFF"/>
                </a:solidFill>
              </a:rPr>
              <a:t>Bogurodzica – średniowieczna najstarsza polska pieśń religijna i zachowany wraz z melodią polski tekst poetycki.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FFAC190-F1FC-4D14-A748-C558E25D1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36332"/>
            <a:ext cx="3508076" cy="450190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800" noProof="1">
                <a:latin typeface="Calibri"/>
                <a:cs typeface="Calibri"/>
              </a:rPr>
              <a:t>Język polski jest najpiękniejszym językiem. Jest to narodowy obowiązek, aby nie zatracić języka i kultury polskiej. Warto uczyć się języka, bo jest bardzo „łatwy”, a ludzie w Polsce są serdeczni i przyjaźnie nastawieni. Polska to bardzo ładny kraj, warto go odwiedzić.</a:t>
            </a:r>
            <a:r>
              <a:rPr lang="en-US" sz="1800" noProof="1">
                <a:latin typeface="Calibri"/>
              </a:rPr>
              <a:t/>
            </a:r>
            <a:br>
              <a:rPr lang="en-US" sz="1800" noProof="1">
                <a:latin typeface="Calibri"/>
              </a:rPr>
            </a:br>
            <a:r>
              <a:rPr lang="en-US" sz="1800" noProof="1">
                <a:latin typeface="Calibri"/>
              </a:rPr>
              <a:t/>
            </a:r>
            <a:br>
              <a:rPr lang="en-US" sz="1800" noProof="1">
                <a:latin typeface="Calibri"/>
              </a:rPr>
            </a:br>
            <a:r>
              <a:rPr lang="en-US" sz="1800" noProof="1">
                <a:latin typeface="Calibri"/>
                <a:cs typeface="Calibri"/>
              </a:rPr>
              <a:t>Język polski znajduje się obecnie na 26. miejscu najczęściej używanych języków na świecie i posługuje się nim około 44 milionów ludzi i jest także jednym z oficjalnych języków Unii Europejskiej.</a:t>
            </a:r>
          </a:p>
          <a:p>
            <a:endParaRPr lang="en-US" sz="1800" noProof="1">
              <a:latin typeface="Calibri"/>
              <a:cs typeface="Calibri"/>
            </a:endParaRPr>
          </a:p>
          <a:p>
            <a:endParaRPr lang="en-US" sz="1000" noProof="1"/>
          </a:p>
        </p:txBody>
      </p:sp>
      <p:pic>
        <p:nvPicPr>
          <p:cNvPr id="4" name="Obraz 5" descr="Obraz zawierający tekst&#10;&#10;Opis wygenerowany automatycznie">
            <a:extLst>
              <a:ext uri="{FF2B5EF4-FFF2-40B4-BE49-F238E27FC236}">
                <a16:creationId xmlns:a16="http://schemas.microsoft.com/office/drawing/2014/main" xmlns="" id="{888DDC10-DAC9-44D9-889F-7E8E837487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1" y="1036821"/>
            <a:ext cx="3268131" cy="4809200"/>
          </a:xfrm>
          <a:prstGeom prst="rect">
            <a:avLst/>
          </a:prstGeom>
        </p:spPr>
      </p:pic>
      <p:pic>
        <p:nvPicPr>
          <p:cNvPr id="6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xmlns="" id="{53347318-C9F2-4E66-A47A-16E0CF049A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1865" y="3747659"/>
            <a:ext cx="3268136" cy="21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8023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A6EF5A53-0A64-4CA5-B9C7-1CB97CB5CF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xmlns="" id="{34ABFBEA-4EB0-4D02-A2C0-1733CD3D6F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xmlns="" id="{19E083F6-57F4-487B-A766-EA0462B1EE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xmlns="" id="{075615F8-B807-416B-8DBB-536E4371AA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xmlns="" id="{CD3367DB-2B8E-481D-9387-1B6C9ED8BF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10653162" y="-776838"/>
            <a:ext cx="762001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pic>
        <p:nvPicPr>
          <p:cNvPr id="4" name="Obraz 5" descr="Obraz zawierający zewnętrzne&#10;&#10;Opis wygenerowany automatycznie">
            <a:extLst>
              <a:ext uri="{FF2B5EF4-FFF2-40B4-BE49-F238E27FC236}">
                <a16:creationId xmlns:a16="http://schemas.microsoft.com/office/drawing/2014/main" xmlns="" id="{84927F43-5BFC-472E-A53B-F93C8FAB2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1862" y="1255539"/>
            <a:ext cx="3268137" cy="1544194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D6E2F662-3951-4E85-A10D-1150ACD4ED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flipH="1">
            <a:off x="-1" y="5829359"/>
            <a:ext cx="4333875" cy="1028642"/>
            <a:chOff x="7153921" y="5829359"/>
            <a:chExt cx="5038079" cy="1028642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31493EDC-CA29-483B-8DA4-7F34E66D3B1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963906" y="5913098"/>
              <a:ext cx="4228094" cy="944903"/>
            </a:xfrm>
            <a:custGeom>
              <a:avLst/>
              <a:gdLst>
                <a:gd name="connsiteX0" fmla="*/ 1673074 w 4228094"/>
                <a:gd name="connsiteY0" fmla="*/ 230 h 1137038"/>
                <a:gd name="connsiteX1" fmla="*/ 3676781 w 4228094"/>
                <a:gd name="connsiteY1" fmla="*/ 298555 h 1137038"/>
                <a:gd name="connsiteX2" fmla="*/ 4025527 w 4228094"/>
                <a:gd name="connsiteY2" fmla="*/ 425010 h 1137038"/>
                <a:gd name="connsiteX3" fmla="*/ 4228094 w 4228094"/>
                <a:gd name="connsiteY3" fmla="*/ 494088 h 1137038"/>
                <a:gd name="connsiteX4" fmla="*/ 4228094 w 4228094"/>
                <a:gd name="connsiteY4" fmla="*/ 1137038 h 1137038"/>
                <a:gd name="connsiteX5" fmla="*/ 0 w 4228094"/>
                <a:gd name="connsiteY5" fmla="*/ 1137038 h 1137038"/>
                <a:gd name="connsiteX6" fmla="*/ 18109 w 4228094"/>
                <a:gd name="connsiteY6" fmla="*/ 1068877 h 1137038"/>
                <a:gd name="connsiteX7" fmla="*/ 362264 w 4228094"/>
                <a:gd name="connsiteY7" fmla="*/ 366637 h 1137038"/>
                <a:gd name="connsiteX8" fmla="*/ 1386499 w 4228094"/>
                <a:gd name="connsiteY8" fmla="*/ 1522 h 1137038"/>
                <a:gd name="connsiteX9" fmla="*/ 1673074 w 4228094"/>
                <a:gd name="connsiteY9" fmla="*/ 230 h 1137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28094" h="1137038">
                  <a:moveTo>
                    <a:pt x="1673074" y="230"/>
                  </a:moveTo>
                  <a:cubicBezTo>
                    <a:pt x="2346512" y="4287"/>
                    <a:pt x="3048424" y="63583"/>
                    <a:pt x="3676781" y="298555"/>
                  </a:cubicBezTo>
                  <a:cubicBezTo>
                    <a:pt x="3793275" y="342114"/>
                    <a:pt x="3909477" y="384216"/>
                    <a:pt x="4025527" y="425010"/>
                  </a:cubicBezTo>
                  <a:lnTo>
                    <a:pt x="4228094" y="494088"/>
                  </a:lnTo>
                  <a:lnTo>
                    <a:pt x="4228094" y="1137038"/>
                  </a:lnTo>
                  <a:lnTo>
                    <a:pt x="0" y="1137038"/>
                  </a:lnTo>
                  <a:lnTo>
                    <a:pt x="18109" y="1068877"/>
                  </a:lnTo>
                  <a:cubicBezTo>
                    <a:pt x="95047" y="799139"/>
                    <a:pt x="194962" y="542008"/>
                    <a:pt x="362264" y="366637"/>
                  </a:cubicBezTo>
                  <a:cubicBezTo>
                    <a:pt x="622229" y="94062"/>
                    <a:pt x="1015836" y="6565"/>
                    <a:pt x="1386499" y="1522"/>
                  </a:cubicBezTo>
                  <a:cubicBezTo>
                    <a:pt x="1481245" y="198"/>
                    <a:pt x="1576869" y="-349"/>
                    <a:pt x="1673074" y="2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500">
                <a:solidFill>
                  <a:schemeClr val="bg1"/>
                </a:solidFill>
                <a:latin typeface="Avenir Next LT Pro" panose="020B0504020202020204" pitchFamily="34" charset="0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FA62272F-C3D9-4F86-8904-A514A6C446A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153921" y="5829359"/>
              <a:ext cx="5038078" cy="1028642"/>
            </a:xfrm>
            <a:custGeom>
              <a:avLst/>
              <a:gdLst>
                <a:gd name="connsiteX0" fmla="*/ 1576991 w 5038078"/>
                <a:gd name="connsiteY0" fmla="*/ 210 h 1238015"/>
                <a:gd name="connsiteX1" fmla="*/ 3403320 w 5038078"/>
                <a:gd name="connsiteY1" fmla="*/ 272125 h 1238015"/>
                <a:gd name="connsiteX2" fmla="*/ 4672870 w 5038078"/>
                <a:gd name="connsiteY2" fmla="*/ 693604 h 1238015"/>
                <a:gd name="connsiteX3" fmla="*/ 5038078 w 5038078"/>
                <a:gd name="connsiteY3" fmla="*/ 795929 h 1238015"/>
                <a:gd name="connsiteX4" fmla="*/ 5038078 w 5038078"/>
                <a:gd name="connsiteY4" fmla="*/ 1238015 h 1238015"/>
                <a:gd name="connsiteX5" fmla="*/ 0 w 5038078"/>
                <a:gd name="connsiteY5" fmla="*/ 1238015 h 1238015"/>
                <a:gd name="connsiteX6" fmla="*/ 19230 w 5038078"/>
                <a:gd name="connsiteY6" fmla="*/ 1159819 h 1238015"/>
                <a:gd name="connsiteX7" fmla="*/ 382219 w 5038078"/>
                <a:gd name="connsiteY7" fmla="*/ 334180 h 1238015"/>
                <a:gd name="connsiteX8" fmla="*/ 1315784 w 5038078"/>
                <a:gd name="connsiteY8" fmla="*/ 1388 h 1238015"/>
                <a:gd name="connsiteX9" fmla="*/ 1576991 w 5038078"/>
                <a:gd name="connsiteY9" fmla="*/ 210 h 1238015"/>
                <a:gd name="connsiteX0" fmla="*/ 0 w 5129518"/>
                <a:gd name="connsiteY0" fmla="*/ 1237805 h 1329245"/>
                <a:gd name="connsiteX1" fmla="*/ 19230 w 5129518"/>
                <a:gd name="connsiteY1" fmla="*/ 1159609 h 1329245"/>
                <a:gd name="connsiteX2" fmla="*/ 382219 w 5129518"/>
                <a:gd name="connsiteY2" fmla="*/ 333970 h 1329245"/>
                <a:gd name="connsiteX3" fmla="*/ 1315784 w 5129518"/>
                <a:gd name="connsiteY3" fmla="*/ 1178 h 1329245"/>
                <a:gd name="connsiteX4" fmla="*/ 1576991 w 5129518"/>
                <a:gd name="connsiteY4" fmla="*/ 0 h 1329245"/>
                <a:gd name="connsiteX5" fmla="*/ 3403320 w 5129518"/>
                <a:gd name="connsiteY5" fmla="*/ 271915 h 1329245"/>
                <a:gd name="connsiteX6" fmla="*/ 4672870 w 5129518"/>
                <a:gd name="connsiteY6" fmla="*/ 693394 h 1329245"/>
                <a:gd name="connsiteX7" fmla="*/ 5038078 w 5129518"/>
                <a:gd name="connsiteY7" fmla="*/ 795719 h 1329245"/>
                <a:gd name="connsiteX8" fmla="*/ 5129518 w 5129518"/>
                <a:gd name="connsiteY8" fmla="*/ 1329245 h 1329245"/>
                <a:gd name="connsiteX0" fmla="*/ 0 w 5129518"/>
                <a:gd name="connsiteY0" fmla="*/ 1237805 h 1329245"/>
                <a:gd name="connsiteX1" fmla="*/ 19230 w 5129518"/>
                <a:gd name="connsiteY1" fmla="*/ 1159609 h 1329245"/>
                <a:gd name="connsiteX2" fmla="*/ 382219 w 5129518"/>
                <a:gd name="connsiteY2" fmla="*/ 333970 h 1329245"/>
                <a:gd name="connsiteX3" fmla="*/ 1315784 w 5129518"/>
                <a:gd name="connsiteY3" fmla="*/ 1178 h 1329245"/>
                <a:gd name="connsiteX4" fmla="*/ 1576991 w 5129518"/>
                <a:gd name="connsiteY4" fmla="*/ 0 h 1329245"/>
                <a:gd name="connsiteX5" fmla="*/ 3403320 w 5129518"/>
                <a:gd name="connsiteY5" fmla="*/ 271915 h 1329245"/>
                <a:gd name="connsiteX6" fmla="*/ 4672870 w 5129518"/>
                <a:gd name="connsiteY6" fmla="*/ 693394 h 1329245"/>
                <a:gd name="connsiteX7" fmla="*/ 5038078 w 5129518"/>
                <a:gd name="connsiteY7" fmla="*/ 795719 h 1329245"/>
                <a:gd name="connsiteX8" fmla="*/ 5129518 w 5129518"/>
                <a:gd name="connsiteY8" fmla="*/ 1329245 h 1329245"/>
                <a:gd name="connsiteX0" fmla="*/ 0 w 5049689"/>
                <a:gd name="connsiteY0" fmla="*/ 1237805 h 1423588"/>
                <a:gd name="connsiteX1" fmla="*/ 19230 w 5049689"/>
                <a:gd name="connsiteY1" fmla="*/ 1159609 h 1423588"/>
                <a:gd name="connsiteX2" fmla="*/ 382219 w 5049689"/>
                <a:gd name="connsiteY2" fmla="*/ 333970 h 1423588"/>
                <a:gd name="connsiteX3" fmla="*/ 1315784 w 5049689"/>
                <a:gd name="connsiteY3" fmla="*/ 1178 h 1423588"/>
                <a:gd name="connsiteX4" fmla="*/ 1576991 w 5049689"/>
                <a:gd name="connsiteY4" fmla="*/ 0 h 1423588"/>
                <a:gd name="connsiteX5" fmla="*/ 3403320 w 5049689"/>
                <a:gd name="connsiteY5" fmla="*/ 271915 h 1423588"/>
                <a:gd name="connsiteX6" fmla="*/ 4672870 w 5049689"/>
                <a:gd name="connsiteY6" fmla="*/ 693394 h 1423588"/>
                <a:gd name="connsiteX7" fmla="*/ 5038078 w 5049689"/>
                <a:gd name="connsiteY7" fmla="*/ 795719 h 1423588"/>
                <a:gd name="connsiteX8" fmla="*/ 5049689 w 5049689"/>
                <a:gd name="connsiteY8" fmla="*/ 1423588 h 1423588"/>
                <a:gd name="connsiteX0" fmla="*/ 0 w 5038078"/>
                <a:gd name="connsiteY0" fmla="*/ 1237805 h 1237805"/>
                <a:gd name="connsiteX1" fmla="*/ 19230 w 5038078"/>
                <a:gd name="connsiteY1" fmla="*/ 1159609 h 1237805"/>
                <a:gd name="connsiteX2" fmla="*/ 382219 w 5038078"/>
                <a:gd name="connsiteY2" fmla="*/ 333970 h 1237805"/>
                <a:gd name="connsiteX3" fmla="*/ 1315784 w 5038078"/>
                <a:gd name="connsiteY3" fmla="*/ 1178 h 1237805"/>
                <a:gd name="connsiteX4" fmla="*/ 1576991 w 5038078"/>
                <a:gd name="connsiteY4" fmla="*/ 0 h 1237805"/>
                <a:gd name="connsiteX5" fmla="*/ 3403320 w 5038078"/>
                <a:gd name="connsiteY5" fmla="*/ 271915 h 1237805"/>
                <a:gd name="connsiteX6" fmla="*/ 4672870 w 5038078"/>
                <a:gd name="connsiteY6" fmla="*/ 693394 h 1237805"/>
                <a:gd name="connsiteX7" fmla="*/ 5038078 w 5038078"/>
                <a:gd name="connsiteY7" fmla="*/ 795719 h 1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38078" h="1237805">
                  <a:moveTo>
                    <a:pt x="0" y="1237805"/>
                  </a:moveTo>
                  <a:lnTo>
                    <a:pt x="19230" y="1159609"/>
                  </a:lnTo>
                  <a:cubicBezTo>
                    <a:pt x="96961" y="850027"/>
                    <a:pt x="191605" y="533778"/>
                    <a:pt x="382219" y="333970"/>
                  </a:cubicBezTo>
                  <a:cubicBezTo>
                    <a:pt x="619171" y="85526"/>
                    <a:pt x="977934" y="5774"/>
                    <a:pt x="1315784" y="1178"/>
                  </a:cubicBezTo>
                  <a:lnTo>
                    <a:pt x="1576991" y="0"/>
                  </a:lnTo>
                  <a:cubicBezTo>
                    <a:pt x="2190813" y="3698"/>
                    <a:pt x="2830589" y="57744"/>
                    <a:pt x="3403320" y="271915"/>
                  </a:cubicBezTo>
                  <a:cubicBezTo>
                    <a:pt x="3828046" y="430728"/>
                    <a:pt x="4248519" y="568281"/>
                    <a:pt x="4672870" y="693394"/>
                  </a:cubicBezTo>
                  <a:lnTo>
                    <a:pt x="5038078" y="795719"/>
                  </a:lnTo>
                </a:path>
              </a:pathLst>
            </a:custGeom>
            <a:noFill/>
            <a:ln w="190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venir Next LT Pro Light"/>
              </a:endParaRPr>
            </a:p>
          </p:txBody>
        </p:sp>
      </p:grp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B76F3BED-854C-44BA-91FD-0F74CD1BD0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107178"/>
            <a:ext cx="3048001" cy="399690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800" noProof="1">
                <a:solidFill>
                  <a:srgbClr val="FFFFFF"/>
                </a:solidFill>
                <a:latin typeface="Calibri"/>
                <a:cs typeface="Calibri"/>
              </a:rPr>
              <a:t>Kultura jest wszystkim tym, co wytwarza człowiek; jest to cały dorobek danej społeczności przekazywanym z pokolenia na pokolenie. Kultura stanowi dziedzictwo kulturowe, strefę materialną (zabytki, dzieła sztuki, świątynie, pałace), niematerialne (obyczaje, zwyczaje, symbole)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3D38DCB-D654-45E2-A9F4-067C1D548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8294"/>
            <a:ext cx="3048001" cy="12526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/>
              <a:t>Bogactwo</a:t>
            </a:r>
            <a:r>
              <a:rPr lang="en-US" sz="3200" dirty="0"/>
              <a:t> </a:t>
            </a:r>
            <a:r>
              <a:rPr lang="en-US" sz="3200"/>
              <a:t>kulturowe</a:t>
            </a:r>
          </a:p>
        </p:txBody>
      </p:sp>
      <p:pic>
        <p:nvPicPr>
          <p:cNvPr id="5" name="Obraz 5">
            <a:extLst>
              <a:ext uri="{FF2B5EF4-FFF2-40B4-BE49-F238E27FC236}">
                <a16:creationId xmlns:a16="http://schemas.microsoft.com/office/drawing/2014/main" xmlns="" id="{0D647818-7B5E-4F49-91FC-BC47EE0D830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1" y="1679626"/>
            <a:ext cx="3268131" cy="3523591"/>
          </a:xfrm>
          <a:prstGeom prst="rect">
            <a:avLst/>
          </a:prstGeom>
        </p:spPr>
      </p:pic>
      <p:pic>
        <p:nvPicPr>
          <p:cNvPr id="6" name="Obraz 6" descr="Obraz zawierający woda, zewnętrzne, niebo, noc&#10;&#10;Opis wygenerowany automatycznie">
            <a:extLst>
              <a:ext uri="{FF2B5EF4-FFF2-40B4-BE49-F238E27FC236}">
                <a16:creationId xmlns:a16="http://schemas.microsoft.com/office/drawing/2014/main" xmlns="" id="{70665249-3D53-43D9-B232-A0F2326603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1865" y="4261981"/>
            <a:ext cx="3268136" cy="117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7476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xmlns="" id="{A6EF5A53-0A64-4CA5-B9C7-1CB97CB5CF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xmlns="" id="{34ABFBEA-4EB0-4D02-A2C0-1733CD3D6F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xmlns="" id="{19E083F6-57F4-487B-A766-EA0462B1EE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xmlns="" id="{73C423DB-7749-4DF8-8419-C7C2F0EF54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xmlns="" id="{88AEB386-E5B1-42AC-85F6-7997D095B8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10653162" y="-776838"/>
            <a:ext cx="762001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4E336394-A5A6-474D-8996-16E44FB077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flipH="1">
            <a:off x="-1" y="5829359"/>
            <a:ext cx="4333875" cy="1028642"/>
            <a:chOff x="7153921" y="5829359"/>
            <a:chExt cx="5038079" cy="1028642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3E067BBF-F482-4B63-8F21-4D701453FF8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963906" y="5913098"/>
              <a:ext cx="4228094" cy="944903"/>
            </a:xfrm>
            <a:custGeom>
              <a:avLst/>
              <a:gdLst>
                <a:gd name="connsiteX0" fmla="*/ 1673074 w 4228094"/>
                <a:gd name="connsiteY0" fmla="*/ 230 h 1137038"/>
                <a:gd name="connsiteX1" fmla="*/ 3676781 w 4228094"/>
                <a:gd name="connsiteY1" fmla="*/ 298555 h 1137038"/>
                <a:gd name="connsiteX2" fmla="*/ 4025527 w 4228094"/>
                <a:gd name="connsiteY2" fmla="*/ 425010 h 1137038"/>
                <a:gd name="connsiteX3" fmla="*/ 4228094 w 4228094"/>
                <a:gd name="connsiteY3" fmla="*/ 494088 h 1137038"/>
                <a:gd name="connsiteX4" fmla="*/ 4228094 w 4228094"/>
                <a:gd name="connsiteY4" fmla="*/ 1137038 h 1137038"/>
                <a:gd name="connsiteX5" fmla="*/ 0 w 4228094"/>
                <a:gd name="connsiteY5" fmla="*/ 1137038 h 1137038"/>
                <a:gd name="connsiteX6" fmla="*/ 18109 w 4228094"/>
                <a:gd name="connsiteY6" fmla="*/ 1068877 h 1137038"/>
                <a:gd name="connsiteX7" fmla="*/ 362264 w 4228094"/>
                <a:gd name="connsiteY7" fmla="*/ 366637 h 1137038"/>
                <a:gd name="connsiteX8" fmla="*/ 1386499 w 4228094"/>
                <a:gd name="connsiteY8" fmla="*/ 1522 h 1137038"/>
                <a:gd name="connsiteX9" fmla="*/ 1673074 w 4228094"/>
                <a:gd name="connsiteY9" fmla="*/ 230 h 1137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28094" h="1137038">
                  <a:moveTo>
                    <a:pt x="1673074" y="230"/>
                  </a:moveTo>
                  <a:cubicBezTo>
                    <a:pt x="2346512" y="4287"/>
                    <a:pt x="3048424" y="63583"/>
                    <a:pt x="3676781" y="298555"/>
                  </a:cubicBezTo>
                  <a:cubicBezTo>
                    <a:pt x="3793275" y="342114"/>
                    <a:pt x="3909477" y="384216"/>
                    <a:pt x="4025527" y="425010"/>
                  </a:cubicBezTo>
                  <a:lnTo>
                    <a:pt x="4228094" y="494088"/>
                  </a:lnTo>
                  <a:lnTo>
                    <a:pt x="4228094" y="1137038"/>
                  </a:lnTo>
                  <a:lnTo>
                    <a:pt x="0" y="1137038"/>
                  </a:lnTo>
                  <a:lnTo>
                    <a:pt x="18109" y="1068877"/>
                  </a:lnTo>
                  <a:cubicBezTo>
                    <a:pt x="95047" y="799139"/>
                    <a:pt x="194962" y="542008"/>
                    <a:pt x="362264" y="366637"/>
                  </a:cubicBezTo>
                  <a:cubicBezTo>
                    <a:pt x="622229" y="94062"/>
                    <a:pt x="1015836" y="6565"/>
                    <a:pt x="1386499" y="1522"/>
                  </a:cubicBezTo>
                  <a:cubicBezTo>
                    <a:pt x="1481245" y="198"/>
                    <a:pt x="1576869" y="-349"/>
                    <a:pt x="1673074" y="2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500">
                <a:solidFill>
                  <a:schemeClr val="bg1"/>
                </a:solidFill>
                <a:latin typeface="Avenir Next LT Pro" panose="020B0504020202020204" pitchFamily="34" charset="0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6F6F907B-412C-49D5-BD00-1D65A49210D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153921" y="5829359"/>
              <a:ext cx="5038078" cy="1028642"/>
            </a:xfrm>
            <a:custGeom>
              <a:avLst/>
              <a:gdLst>
                <a:gd name="connsiteX0" fmla="*/ 1576991 w 5038078"/>
                <a:gd name="connsiteY0" fmla="*/ 210 h 1238015"/>
                <a:gd name="connsiteX1" fmla="*/ 3403320 w 5038078"/>
                <a:gd name="connsiteY1" fmla="*/ 272125 h 1238015"/>
                <a:gd name="connsiteX2" fmla="*/ 4672870 w 5038078"/>
                <a:gd name="connsiteY2" fmla="*/ 693604 h 1238015"/>
                <a:gd name="connsiteX3" fmla="*/ 5038078 w 5038078"/>
                <a:gd name="connsiteY3" fmla="*/ 795929 h 1238015"/>
                <a:gd name="connsiteX4" fmla="*/ 5038078 w 5038078"/>
                <a:gd name="connsiteY4" fmla="*/ 1238015 h 1238015"/>
                <a:gd name="connsiteX5" fmla="*/ 0 w 5038078"/>
                <a:gd name="connsiteY5" fmla="*/ 1238015 h 1238015"/>
                <a:gd name="connsiteX6" fmla="*/ 19230 w 5038078"/>
                <a:gd name="connsiteY6" fmla="*/ 1159819 h 1238015"/>
                <a:gd name="connsiteX7" fmla="*/ 382219 w 5038078"/>
                <a:gd name="connsiteY7" fmla="*/ 334180 h 1238015"/>
                <a:gd name="connsiteX8" fmla="*/ 1315784 w 5038078"/>
                <a:gd name="connsiteY8" fmla="*/ 1388 h 1238015"/>
                <a:gd name="connsiteX9" fmla="*/ 1576991 w 5038078"/>
                <a:gd name="connsiteY9" fmla="*/ 210 h 1238015"/>
                <a:gd name="connsiteX0" fmla="*/ 0 w 5129518"/>
                <a:gd name="connsiteY0" fmla="*/ 1237805 h 1329245"/>
                <a:gd name="connsiteX1" fmla="*/ 19230 w 5129518"/>
                <a:gd name="connsiteY1" fmla="*/ 1159609 h 1329245"/>
                <a:gd name="connsiteX2" fmla="*/ 382219 w 5129518"/>
                <a:gd name="connsiteY2" fmla="*/ 333970 h 1329245"/>
                <a:gd name="connsiteX3" fmla="*/ 1315784 w 5129518"/>
                <a:gd name="connsiteY3" fmla="*/ 1178 h 1329245"/>
                <a:gd name="connsiteX4" fmla="*/ 1576991 w 5129518"/>
                <a:gd name="connsiteY4" fmla="*/ 0 h 1329245"/>
                <a:gd name="connsiteX5" fmla="*/ 3403320 w 5129518"/>
                <a:gd name="connsiteY5" fmla="*/ 271915 h 1329245"/>
                <a:gd name="connsiteX6" fmla="*/ 4672870 w 5129518"/>
                <a:gd name="connsiteY6" fmla="*/ 693394 h 1329245"/>
                <a:gd name="connsiteX7" fmla="*/ 5038078 w 5129518"/>
                <a:gd name="connsiteY7" fmla="*/ 795719 h 1329245"/>
                <a:gd name="connsiteX8" fmla="*/ 5129518 w 5129518"/>
                <a:gd name="connsiteY8" fmla="*/ 1329245 h 1329245"/>
                <a:gd name="connsiteX0" fmla="*/ 0 w 5129518"/>
                <a:gd name="connsiteY0" fmla="*/ 1237805 h 1329245"/>
                <a:gd name="connsiteX1" fmla="*/ 19230 w 5129518"/>
                <a:gd name="connsiteY1" fmla="*/ 1159609 h 1329245"/>
                <a:gd name="connsiteX2" fmla="*/ 382219 w 5129518"/>
                <a:gd name="connsiteY2" fmla="*/ 333970 h 1329245"/>
                <a:gd name="connsiteX3" fmla="*/ 1315784 w 5129518"/>
                <a:gd name="connsiteY3" fmla="*/ 1178 h 1329245"/>
                <a:gd name="connsiteX4" fmla="*/ 1576991 w 5129518"/>
                <a:gd name="connsiteY4" fmla="*/ 0 h 1329245"/>
                <a:gd name="connsiteX5" fmla="*/ 3403320 w 5129518"/>
                <a:gd name="connsiteY5" fmla="*/ 271915 h 1329245"/>
                <a:gd name="connsiteX6" fmla="*/ 4672870 w 5129518"/>
                <a:gd name="connsiteY6" fmla="*/ 693394 h 1329245"/>
                <a:gd name="connsiteX7" fmla="*/ 5038078 w 5129518"/>
                <a:gd name="connsiteY7" fmla="*/ 795719 h 1329245"/>
                <a:gd name="connsiteX8" fmla="*/ 5129518 w 5129518"/>
                <a:gd name="connsiteY8" fmla="*/ 1329245 h 1329245"/>
                <a:gd name="connsiteX0" fmla="*/ 0 w 5049689"/>
                <a:gd name="connsiteY0" fmla="*/ 1237805 h 1423588"/>
                <a:gd name="connsiteX1" fmla="*/ 19230 w 5049689"/>
                <a:gd name="connsiteY1" fmla="*/ 1159609 h 1423588"/>
                <a:gd name="connsiteX2" fmla="*/ 382219 w 5049689"/>
                <a:gd name="connsiteY2" fmla="*/ 333970 h 1423588"/>
                <a:gd name="connsiteX3" fmla="*/ 1315784 w 5049689"/>
                <a:gd name="connsiteY3" fmla="*/ 1178 h 1423588"/>
                <a:gd name="connsiteX4" fmla="*/ 1576991 w 5049689"/>
                <a:gd name="connsiteY4" fmla="*/ 0 h 1423588"/>
                <a:gd name="connsiteX5" fmla="*/ 3403320 w 5049689"/>
                <a:gd name="connsiteY5" fmla="*/ 271915 h 1423588"/>
                <a:gd name="connsiteX6" fmla="*/ 4672870 w 5049689"/>
                <a:gd name="connsiteY6" fmla="*/ 693394 h 1423588"/>
                <a:gd name="connsiteX7" fmla="*/ 5038078 w 5049689"/>
                <a:gd name="connsiteY7" fmla="*/ 795719 h 1423588"/>
                <a:gd name="connsiteX8" fmla="*/ 5049689 w 5049689"/>
                <a:gd name="connsiteY8" fmla="*/ 1423588 h 1423588"/>
                <a:gd name="connsiteX0" fmla="*/ 0 w 5038078"/>
                <a:gd name="connsiteY0" fmla="*/ 1237805 h 1237805"/>
                <a:gd name="connsiteX1" fmla="*/ 19230 w 5038078"/>
                <a:gd name="connsiteY1" fmla="*/ 1159609 h 1237805"/>
                <a:gd name="connsiteX2" fmla="*/ 382219 w 5038078"/>
                <a:gd name="connsiteY2" fmla="*/ 333970 h 1237805"/>
                <a:gd name="connsiteX3" fmla="*/ 1315784 w 5038078"/>
                <a:gd name="connsiteY3" fmla="*/ 1178 h 1237805"/>
                <a:gd name="connsiteX4" fmla="*/ 1576991 w 5038078"/>
                <a:gd name="connsiteY4" fmla="*/ 0 h 1237805"/>
                <a:gd name="connsiteX5" fmla="*/ 3403320 w 5038078"/>
                <a:gd name="connsiteY5" fmla="*/ 271915 h 1237805"/>
                <a:gd name="connsiteX6" fmla="*/ 4672870 w 5038078"/>
                <a:gd name="connsiteY6" fmla="*/ 693394 h 1237805"/>
                <a:gd name="connsiteX7" fmla="*/ 5038078 w 5038078"/>
                <a:gd name="connsiteY7" fmla="*/ 795719 h 1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38078" h="1237805">
                  <a:moveTo>
                    <a:pt x="0" y="1237805"/>
                  </a:moveTo>
                  <a:lnTo>
                    <a:pt x="19230" y="1159609"/>
                  </a:lnTo>
                  <a:cubicBezTo>
                    <a:pt x="96961" y="850027"/>
                    <a:pt x="191605" y="533778"/>
                    <a:pt x="382219" y="333970"/>
                  </a:cubicBezTo>
                  <a:cubicBezTo>
                    <a:pt x="619171" y="85526"/>
                    <a:pt x="977934" y="5774"/>
                    <a:pt x="1315784" y="1178"/>
                  </a:cubicBezTo>
                  <a:lnTo>
                    <a:pt x="1576991" y="0"/>
                  </a:lnTo>
                  <a:cubicBezTo>
                    <a:pt x="2190813" y="3698"/>
                    <a:pt x="2830589" y="57744"/>
                    <a:pt x="3403320" y="271915"/>
                  </a:cubicBezTo>
                  <a:cubicBezTo>
                    <a:pt x="3828046" y="430728"/>
                    <a:pt x="4248519" y="568281"/>
                    <a:pt x="4672870" y="693394"/>
                  </a:cubicBezTo>
                  <a:lnTo>
                    <a:pt x="5038078" y="795719"/>
                  </a:lnTo>
                </a:path>
              </a:pathLst>
            </a:custGeom>
            <a:noFill/>
            <a:ln w="190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venir Next LT Pro Light"/>
              </a:endParaRPr>
            </a:p>
          </p:txBody>
        </p:sp>
      </p:grp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6D990812-F818-4256-90F9-C7B7867A8C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1" y="3048000"/>
            <a:ext cx="3048000" cy="30480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5000"/>
              </a:lnSpc>
            </a:pPr>
            <a:r>
              <a:rPr lang="en-US" sz="2000" noProof="1">
                <a:solidFill>
                  <a:srgbClr val="FFFFFF"/>
                </a:solidFill>
                <a:latin typeface="Calibri"/>
                <a:cs typeface="Calibri"/>
              </a:rPr>
              <a:t>Rynek Główny w Krakowie</a:t>
            </a:r>
          </a:p>
          <a:p>
            <a:pPr>
              <a:lnSpc>
                <a:spcPct val="115000"/>
              </a:lnSpc>
            </a:pPr>
            <a:r>
              <a:rPr lang="en-US" sz="2000" noProof="1">
                <a:solidFill>
                  <a:srgbClr val="FFFFFF"/>
                </a:solidFill>
                <a:latin typeface="Calibri"/>
                <a:cs typeface="Calibri"/>
              </a:rPr>
              <a:t>Obóz Auschwitz-Birkenau</a:t>
            </a:r>
          </a:p>
          <a:p>
            <a:pPr>
              <a:lnSpc>
                <a:spcPct val="115000"/>
              </a:lnSpc>
            </a:pPr>
            <a:r>
              <a:rPr lang="en-US" sz="2000" noProof="1">
                <a:solidFill>
                  <a:srgbClr val="FFFFFF"/>
                </a:solidFill>
                <a:latin typeface="Calibri"/>
                <a:cs typeface="Calibri"/>
              </a:rPr>
              <a:t>Białowieski Park Narodowy</a:t>
            </a:r>
          </a:p>
          <a:p>
            <a:pPr>
              <a:lnSpc>
                <a:spcPct val="114999"/>
              </a:lnSpc>
            </a:pPr>
            <a:r>
              <a:rPr lang="en-US" sz="2000" noProof="1">
                <a:solidFill>
                  <a:srgbClr val="FFFFFF"/>
                </a:solidFill>
                <a:latin typeface="Calibri"/>
                <a:cs typeface="Calibri"/>
              </a:rPr>
              <a:t>Stare Miasto w Zamościu</a:t>
            </a:r>
            <a:endParaRPr lang="en-US" sz="2000" noProof="1">
              <a:latin typeface="Calibri"/>
              <a:cs typeface="Calibri"/>
            </a:endParaRPr>
          </a:p>
          <a:p>
            <a:pPr>
              <a:lnSpc>
                <a:spcPct val="115000"/>
              </a:lnSpc>
            </a:pPr>
            <a:endParaRPr lang="en-US" sz="2400"/>
          </a:p>
          <a:p>
            <a:pPr>
              <a:lnSpc>
                <a:spcPct val="115000"/>
              </a:lnSpc>
            </a:pPr>
            <a:endParaRPr lang="en-US" sz="2400">
              <a:solidFill>
                <a:srgbClr val="FFFFFF">
                  <a:alpha val="70000"/>
                </a:srgbClr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E9D722E-7A5B-4B8E-B5B3-6B831C48E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572" y="748259"/>
            <a:ext cx="3048000" cy="229974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noProof="1">
                <a:latin typeface="Calibri"/>
                <a:cs typeface="Calibri"/>
              </a:rPr>
              <a:t>W Polsce zachowało się dużo różnych wytworów działalności człowieka, które ze względu na swoją wartość historyczną, artystyczną, naukową czy emocjonalną określa się mianem zabytków</a:t>
            </a:r>
          </a:p>
        </p:txBody>
      </p:sp>
      <p:pic>
        <p:nvPicPr>
          <p:cNvPr id="7" name="Obraz 7" descr="Obraz zawierający tekst, niebo, zewnętrzne, budynek&#10;&#10;Opis wygenerowany automatycznie">
            <a:extLst>
              <a:ext uri="{FF2B5EF4-FFF2-40B4-BE49-F238E27FC236}">
                <a16:creationId xmlns:a16="http://schemas.microsoft.com/office/drawing/2014/main" xmlns="" id="{582018E5-B4DB-4CE9-B489-8F887690A0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064" r="-1" b="-1"/>
          <a:stretch/>
        </p:blipFill>
        <p:spPr>
          <a:xfrm>
            <a:off x="4572000" y="762001"/>
            <a:ext cx="3268133" cy="2501216"/>
          </a:xfrm>
          <a:prstGeom prst="rect">
            <a:avLst/>
          </a:prstGeom>
        </p:spPr>
      </p:pic>
      <p:pic>
        <p:nvPicPr>
          <p:cNvPr id="6" name="Obraz 6" descr="Obraz zawierający tekst, zewnętrzne, dom, droga&#10;&#10;Opis wygenerowany automatycznie">
            <a:extLst>
              <a:ext uri="{FF2B5EF4-FFF2-40B4-BE49-F238E27FC236}">
                <a16:creationId xmlns:a16="http://schemas.microsoft.com/office/drawing/2014/main" xmlns="" id="{4A4F6D73-54D0-4728-B895-BB7E621827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007" r="4" b="4"/>
          <a:stretch/>
        </p:blipFill>
        <p:spPr>
          <a:xfrm>
            <a:off x="8161867" y="762001"/>
            <a:ext cx="3268133" cy="2501216"/>
          </a:xfrm>
          <a:prstGeom prst="rect">
            <a:avLst/>
          </a:prstGeom>
        </p:spPr>
      </p:pic>
      <p:pic>
        <p:nvPicPr>
          <p:cNvPr id="4" name="Obraz 6" descr="Obraz zawierający drzewo, zewnętrzne, trawa, krowa&#10;&#10;Opis wygenerowany automatycznie">
            <a:extLst>
              <a:ext uri="{FF2B5EF4-FFF2-40B4-BE49-F238E27FC236}">
                <a16:creationId xmlns:a16="http://schemas.microsoft.com/office/drawing/2014/main" xmlns="" id="{3548AE19-07C5-476E-9235-696D29F312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77" r="5290" b="4"/>
          <a:stretch/>
        </p:blipFill>
        <p:spPr>
          <a:xfrm>
            <a:off x="4572000" y="3591639"/>
            <a:ext cx="3268133" cy="2501216"/>
          </a:xfrm>
          <a:prstGeom prst="rect">
            <a:avLst/>
          </a:prstGeom>
        </p:spPr>
      </p:pic>
      <p:pic>
        <p:nvPicPr>
          <p:cNvPr id="5" name="Obraz 5" descr="Obraz zawierający miejsce kultu&#10;&#10;Opis wygenerowany automatycznie">
            <a:extLst>
              <a:ext uri="{FF2B5EF4-FFF2-40B4-BE49-F238E27FC236}">
                <a16:creationId xmlns:a16="http://schemas.microsoft.com/office/drawing/2014/main" xmlns="" id="{5A6A466A-6F01-4754-BA6A-8C6BCB6449C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5"/>
          <a:srcRect t="609" r="3" b="3"/>
          <a:stretch/>
        </p:blipFill>
        <p:spPr>
          <a:xfrm>
            <a:off x="8161866" y="3584950"/>
            <a:ext cx="3268133" cy="250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71333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xmlns="" id="{A6EF5A53-0A64-4CA5-B9C7-1CB97CB5CF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xmlns="" id="{34ABFBEA-4EB0-4D02-A2C0-1733CD3D6F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19E083F6-57F4-487B-A766-EA0462B1EE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xmlns="" id="{73C423DB-7749-4DF8-8419-C7C2F0EF54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xmlns="" id="{88AEB386-E5B1-42AC-85F6-7997D095B8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10653162" y="-776838"/>
            <a:ext cx="762001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4E336394-A5A6-474D-8996-16E44FB077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flipH="1">
            <a:off x="-1" y="5829359"/>
            <a:ext cx="4333875" cy="1028642"/>
            <a:chOff x="7153921" y="5829359"/>
            <a:chExt cx="5038079" cy="1028642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3E067BBF-F482-4B63-8F21-4D701453FF8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963906" y="5913098"/>
              <a:ext cx="4228094" cy="944903"/>
            </a:xfrm>
            <a:custGeom>
              <a:avLst/>
              <a:gdLst>
                <a:gd name="connsiteX0" fmla="*/ 1673074 w 4228094"/>
                <a:gd name="connsiteY0" fmla="*/ 230 h 1137038"/>
                <a:gd name="connsiteX1" fmla="*/ 3676781 w 4228094"/>
                <a:gd name="connsiteY1" fmla="*/ 298555 h 1137038"/>
                <a:gd name="connsiteX2" fmla="*/ 4025527 w 4228094"/>
                <a:gd name="connsiteY2" fmla="*/ 425010 h 1137038"/>
                <a:gd name="connsiteX3" fmla="*/ 4228094 w 4228094"/>
                <a:gd name="connsiteY3" fmla="*/ 494088 h 1137038"/>
                <a:gd name="connsiteX4" fmla="*/ 4228094 w 4228094"/>
                <a:gd name="connsiteY4" fmla="*/ 1137038 h 1137038"/>
                <a:gd name="connsiteX5" fmla="*/ 0 w 4228094"/>
                <a:gd name="connsiteY5" fmla="*/ 1137038 h 1137038"/>
                <a:gd name="connsiteX6" fmla="*/ 18109 w 4228094"/>
                <a:gd name="connsiteY6" fmla="*/ 1068877 h 1137038"/>
                <a:gd name="connsiteX7" fmla="*/ 362264 w 4228094"/>
                <a:gd name="connsiteY7" fmla="*/ 366637 h 1137038"/>
                <a:gd name="connsiteX8" fmla="*/ 1386499 w 4228094"/>
                <a:gd name="connsiteY8" fmla="*/ 1522 h 1137038"/>
                <a:gd name="connsiteX9" fmla="*/ 1673074 w 4228094"/>
                <a:gd name="connsiteY9" fmla="*/ 230 h 1137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28094" h="1137038">
                  <a:moveTo>
                    <a:pt x="1673074" y="230"/>
                  </a:moveTo>
                  <a:cubicBezTo>
                    <a:pt x="2346512" y="4287"/>
                    <a:pt x="3048424" y="63583"/>
                    <a:pt x="3676781" y="298555"/>
                  </a:cubicBezTo>
                  <a:cubicBezTo>
                    <a:pt x="3793275" y="342114"/>
                    <a:pt x="3909477" y="384216"/>
                    <a:pt x="4025527" y="425010"/>
                  </a:cubicBezTo>
                  <a:lnTo>
                    <a:pt x="4228094" y="494088"/>
                  </a:lnTo>
                  <a:lnTo>
                    <a:pt x="4228094" y="1137038"/>
                  </a:lnTo>
                  <a:lnTo>
                    <a:pt x="0" y="1137038"/>
                  </a:lnTo>
                  <a:lnTo>
                    <a:pt x="18109" y="1068877"/>
                  </a:lnTo>
                  <a:cubicBezTo>
                    <a:pt x="95047" y="799139"/>
                    <a:pt x="194962" y="542008"/>
                    <a:pt x="362264" y="366637"/>
                  </a:cubicBezTo>
                  <a:cubicBezTo>
                    <a:pt x="622229" y="94062"/>
                    <a:pt x="1015836" y="6565"/>
                    <a:pt x="1386499" y="1522"/>
                  </a:cubicBezTo>
                  <a:cubicBezTo>
                    <a:pt x="1481245" y="198"/>
                    <a:pt x="1576869" y="-349"/>
                    <a:pt x="1673074" y="2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500">
                <a:solidFill>
                  <a:schemeClr val="bg1"/>
                </a:solidFill>
                <a:latin typeface="Avenir Next LT Pro" panose="020B0504020202020204" pitchFamily="34" charset="0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6F6F907B-412C-49D5-BD00-1D65A49210D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153921" y="5829359"/>
              <a:ext cx="5038078" cy="1028642"/>
            </a:xfrm>
            <a:custGeom>
              <a:avLst/>
              <a:gdLst>
                <a:gd name="connsiteX0" fmla="*/ 1576991 w 5038078"/>
                <a:gd name="connsiteY0" fmla="*/ 210 h 1238015"/>
                <a:gd name="connsiteX1" fmla="*/ 3403320 w 5038078"/>
                <a:gd name="connsiteY1" fmla="*/ 272125 h 1238015"/>
                <a:gd name="connsiteX2" fmla="*/ 4672870 w 5038078"/>
                <a:gd name="connsiteY2" fmla="*/ 693604 h 1238015"/>
                <a:gd name="connsiteX3" fmla="*/ 5038078 w 5038078"/>
                <a:gd name="connsiteY3" fmla="*/ 795929 h 1238015"/>
                <a:gd name="connsiteX4" fmla="*/ 5038078 w 5038078"/>
                <a:gd name="connsiteY4" fmla="*/ 1238015 h 1238015"/>
                <a:gd name="connsiteX5" fmla="*/ 0 w 5038078"/>
                <a:gd name="connsiteY5" fmla="*/ 1238015 h 1238015"/>
                <a:gd name="connsiteX6" fmla="*/ 19230 w 5038078"/>
                <a:gd name="connsiteY6" fmla="*/ 1159819 h 1238015"/>
                <a:gd name="connsiteX7" fmla="*/ 382219 w 5038078"/>
                <a:gd name="connsiteY7" fmla="*/ 334180 h 1238015"/>
                <a:gd name="connsiteX8" fmla="*/ 1315784 w 5038078"/>
                <a:gd name="connsiteY8" fmla="*/ 1388 h 1238015"/>
                <a:gd name="connsiteX9" fmla="*/ 1576991 w 5038078"/>
                <a:gd name="connsiteY9" fmla="*/ 210 h 1238015"/>
                <a:gd name="connsiteX0" fmla="*/ 0 w 5129518"/>
                <a:gd name="connsiteY0" fmla="*/ 1237805 h 1329245"/>
                <a:gd name="connsiteX1" fmla="*/ 19230 w 5129518"/>
                <a:gd name="connsiteY1" fmla="*/ 1159609 h 1329245"/>
                <a:gd name="connsiteX2" fmla="*/ 382219 w 5129518"/>
                <a:gd name="connsiteY2" fmla="*/ 333970 h 1329245"/>
                <a:gd name="connsiteX3" fmla="*/ 1315784 w 5129518"/>
                <a:gd name="connsiteY3" fmla="*/ 1178 h 1329245"/>
                <a:gd name="connsiteX4" fmla="*/ 1576991 w 5129518"/>
                <a:gd name="connsiteY4" fmla="*/ 0 h 1329245"/>
                <a:gd name="connsiteX5" fmla="*/ 3403320 w 5129518"/>
                <a:gd name="connsiteY5" fmla="*/ 271915 h 1329245"/>
                <a:gd name="connsiteX6" fmla="*/ 4672870 w 5129518"/>
                <a:gd name="connsiteY6" fmla="*/ 693394 h 1329245"/>
                <a:gd name="connsiteX7" fmla="*/ 5038078 w 5129518"/>
                <a:gd name="connsiteY7" fmla="*/ 795719 h 1329245"/>
                <a:gd name="connsiteX8" fmla="*/ 5129518 w 5129518"/>
                <a:gd name="connsiteY8" fmla="*/ 1329245 h 1329245"/>
                <a:gd name="connsiteX0" fmla="*/ 0 w 5129518"/>
                <a:gd name="connsiteY0" fmla="*/ 1237805 h 1329245"/>
                <a:gd name="connsiteX1" fmla="*/ 19230 w 5129518"/>
                <a:gd name="connsiteY1" fmla="*/ 1159609 h 1329245"/>
                <a:gd name="connsiteX2" fmla="*/ 382219 w 5129518"/>
                <a:gd name="connsiteY2" fmla="*/ 333970 h 1329245"/>
                <a:gd name="connsiteX3" fmla="*/ 1315784 w 5129518"/>
                <a:gd name="connsiteY3" fmla="*/ 1178 h 1329245"/>
                <a:gd name="connsiteX4" fmla="*/ 1576991 w 5129518"/>
                <a:gd name="connsiteY4" fmla="*/ 0 h 1329245"/>
                <a:gd name="connsiteX5" fmla="*/ 3403320 w 5129518"/>
                <a:gd name="connsiteY5" fmla="*/ 271915 h 1329245"/>
                <a:gd name="connsiteX6" fmla="*/ 4672870 w 5129518"/>
                <a:gd name="connsiteY6" fmla="*/ 693394 h 1329245"/>
                <a:gd name="connsiteX7" fmla="*/ 5038078 w 5129518"/>
                <a:gd name="connsiteY7" fmla="*/ 795719 h 1329245"/>
                <a:gd name="connsiteX8" fmla="*/ 5129518 w 5129518"/>
                <a:gd name="connsiteY8" fmla="*/ 1329245 h 1329245"/>
                <a:gd name="connsiteX0" fmla="*/ 0 w 5049689"/>
                <a:gd name="connsiteY0" fmla="*/ 1237805 h 1423588"/>
                <a:gd name="connsiteX1" fmla="*/ 19230 w 5049689"/>
                <a:gd name="connsiteY1" fmla="*/ 1159609 h 1423588"/>
                <a:gd name="connsiteX2" fmla="*/ 382219 w 5049689"/>
                <a:gd name="connsiteY2" fmla="*/ 333970 h 1423588"/>
                <a:gd name="connsiteX3" fmla="*/ 1315784 w 5049689"/>
                <a:gd name="connsiteY3" fmla="*/ 1178 h 1423588"/>
                <a:gd name="connsiteX4" fmla="*/ 1576991 w 5049689"/>
                <a:gd name="connsiteY4" fmla="*/ 0 h 1423588"/>
                <a:gd name="connsiteX5" fmla="*/ 3403320 w 5049689"/>
                <a:gd name="connsiteY5" fmla="*/ 271915 h 1423588"/>
                <a:gd name="connsiteX6" fmla="*/ 4672870 w 5049689"/>
                <a:gd name="connsiteY6" fmla="*/ 693394 h 1423588"/>
                <a:gd name="connsiteX7" fmla="*/ 5038078 w 5049689"/>
                <a:gd name="connsiteY7" fmla="*/ 795719 h 1423588"/>
                <a:gd name="connsiteX8" fmla="*/ 5049689 w 5049689"/>
                <a:gd name="connsiteY8" fmla="*/ 1423588 h 1423588"/>
                <a:gd name="connsiteX0" fmla="*/ 0 w 5038078"/>
                <a:gd name="connsiteY0" fmla="*/ 1237805 h 1237805"/>
                <a:gd name="connsiteX1" fmla="*/ 19230 w 5038078"/>
                <a:gd name="connsiteY1" fmla="*/ 1159609 h 1237805"/>
                <a:gd name="connsiteX2" fmla="*/ 382219 w 5038078"/>
                <a:gd name="connsiteY2" fmla="*/ 333970 h 1237805"/>
                <a:gd name="connsiteX3" fmla="*/ 1315784 w 5038078"/>
                <a:gd name="connsiteY3" fmla="*/ 1178 h 1237805"/>
                <a:gd name="connsiteX4" fmla="*/ 1576991 w 5038078"/>
                <a:gd name="connsiteY4" fmla="*/ 0 h 1237805"/>
                <a:gd name="connsiteX5" fmla="*/ 3403320 w 5038078"/>
                <a:gd name="connsiteY5" fmla="*/ 271915 h 1237805"/>
                <a:gd name="connsiteX6" fmla="*/ 4672870 w 5038078"/>
                <a:gd name="connsiteY6" fmla="*/ 693394 h 1237805"/>
                <a:gd name="connsiteX7" fmla="*/ 5038078 w 5038078"/>
                <a:gd name="connsiteY7" fmla="*/ 795719 h 1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38078" h="1237805">
                  <a:moveTo>
                    <a:pt x="0" y="1237805"/>
                  </a:moveTo>
                  <a:lnTo>
                    <a:pt x="19230" y="1159609"/>
                  </a:lnTo>
                  <a:cubicBezTo>
                    <a:pt x="96961" y="850027"/>
                    <a:pt x="191605" y="533778"/>
                    <a:pt x="382219" y="333970"/>
                  </a:cubicBezTo>
                  <a:cubicBezTo>
                    <a:pt x="619171" y="85526"/>
                    <a:pt x="977934" y="5774"/>
                    <a:pt x="1315784" y="1178"/>
                  </a:cubicBezTo>
                  <a:lnTo>
                    <a:pt x="1576991" y="0"/>
                  </a:lnTo>
                  <a:cubicBezTo>
                    <a:pt x="2190813" y="3698"/>
                    <a:pt x="2830589" y="57744"/>
                    <a:pt x="3403320" y="271915"/>
                  </a:cubicBezTo>
                  <a:cubicBezTo>
                    <a:pt x="3828046" y="430728"/>
                    <a:pt x="4248519" y="568281"/>
                    <a:pt x="4672870" y="693394"/>
                  </a:cubicBezTo>
                  <a:lnTo>
                    <a:pt x="5038078" y="795719"/>
                  </a:lnTo>
                </a:path>
              </a:pathLst>
            </a:custGeom>
            <a:noFill/>
            <a:ln w="190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venir Next LT Pro Light"/>
              </a:endParaRPr>
            </a:p>
          </p:txBody>
        </p:sp>
      </p:grp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239A6353-7697-4A9F-A495-4B21E8557C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3048000"/>
            <a:ext cx="3048000" cy="30480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7150" indent="-228600">
              <a:buFont typeface="Arial" panose="020B0604020202020204" pitchFamily="34" charset="0"/>
              <a:buChar char="•"/>
            </a:pPr>
            <a:r>
              <a:rPr lang="en-US" noProof="1">
                <a:solidFill>
                  <a:schemeClr val="tx1"/>
                </a:solidFill>
                <a:latin typeface="Calibri"/>
                <a:ea typeface="+mj-ea"/>
                <a:cs typeface="Calibri"/>
              </a:rPr>
              <a:t>Zamek Krzyżacki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noProof="1">
                <a:solidFill>
                  <a:schemeClr val="tx1"/>
                </a:solidFill>
                <a:latin typeface="Calibri"/>
                <a:ea typeface="+mj-ea"/>
                <a:cs typeface="Calibri"/>
              </a:rPr>
              <a:t>Starówka w Warszawie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noProof="1">
                <a:solidFill>
                  <a:schemeClr val="tx1"/>
                </a:solidFill>
                <a:latin typeface="Calibri"/>
                <a:ea typeface="+mj-ea"/>
                <a:cs typeface="Calibri"/>
              </a:rPr>
              <a:t>Kalwaria Zebrzydowska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noProof="1">
                <a:solidFill>
                  <a:schemeClr val="tx1"/>
                </a:solidFill>
                <a:latin typeface="Calibri"/>
                <a:ea typeface="+mj-ea"/>
                <a:cs typeface="Calibri"/>
              </a:rPr>
              <a:t>Miasto Toruń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6137433-DE91-46E1-8DF8-96F708530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572" y="748259"/>
            <a:ext cx="3048000" cy="229974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     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    </a:t>
            </a:r>
            <a:r>
              <a:rPr lang="en-US" noProof="1"/>
              <a:t>  Zabytki</a:t>
            </a:r>
          </a:p>
        </p:txBody>
      </p:sp>
      <p:pic>
        <p:nvPicPr>
          <p:cNvPr id="8" name="Obraz 8" descr="Obraz zawierający tekst, zewnętrzne, cegła&#10;&#10;Opis wygenerowany automatycznie">
            <a:extLst>
              <a:ext uri="{FF2B5EF4-FFF2-40B4-BE49-F238E27FC236}">
                <a16:creationId xmlns:a16="http://schemas.microsoft.com/office/drawing/2014/main" xmlns="" id="{DC7DFB16-3F7D-40E8-8EF3-D77B69716B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41510"/>
          <a:stretch/>
        </p:blipFill>
        <p:spPr>
          <a:xfrm>
            <a:off x="4572000" y="747624"/>
            <a:ext cx="3268133" cy="2515593"/>
          </a:xfrm>
          <a:prstGeom prst="rect">
            <a:avLst/>
          </a:prstGeom>
        </p:spPr>
      </p:pic>
      <p:pic>
        <p:nvPicPr>
          <p:cNvPr id="7" name="Obraz 7" descr="Obraz zawierający niebo, zewnętrzne, budynek, stare&#10;&#10;Opis wygenerowany automatycznie">
            <a:extLst>
              <a:ext uri="{FF2B5EF4-FFF2-40B4-BE49-F238E27FC236}">
                <a16:creationId xmlns:a16="http://schemas.microsoft.com/office/drawing/2014/main" xmlns="" id="{C04C365F-1855-43C2-BE89-CED7244AB7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66" r="14303"/>
          <a:stretch/>
        </p:blipFill>
        <p:spPr>
          <a:xfrm>
            <a:off x="8161867" y="762001"/>
            <a:ext cx="3268133" cy="2501216"/>
          </a:xfrm>
          <a:prstGeom prst="rect">
            <a:avLst/>
          </a:prstGeom>
        </p:spPr>
      </p:pic>
      <p:pic>
        <p:nvPicPr>
          <p:cNvPr id="6" name="Obraz 6" descr="Obraz zawierający niebo, zewnętrzne, woda, dom&#10;&#10;Opis wygenerowany automatycznie">
            <a:extLst>
              <a:ext uri="{FF2B5EF4-FFF2-40B4-BE49-F238E27FC236}">
                <a16:creationId xmlns:a16="http://schemas.microsoft.com/office/drawing/2014/main" xmlns="" id="{C6135DA9-3BC4-46A3-B43A-8DE727F827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203" r="23385" b="-3"/>
          <a:stretch/>
        </p:blipFill>
        <p:spPr>
          <a:xfrm>
            <a:off x="4572000" y="3591639"/>
            <a:ext cx="3268133" cy="2501216"/>
          </a:xfrm>
          <a:prstGeom prst="rect">
            <a:avLst/>
          </a:prstGeom>
        </p:spPr>
      </p:pic>
      <p:pic>
        <p:nvPicPr>
          <p:cNvPr id="5" name="Obraz 5" descr="Obraz zawierający tekst, zewnętrzne, brzeg, kilka&#10;&#10;Opis wygenerowany automatycznie">
            <a:extLst>
              <a:ext uri="{FF2B5EF4-FFF2-40B4-BE49-F238E27FC236}">
                <a16:creationId xmlns:a16="http://schemas.microsoft.com/office/drawing/2014/main" xmlns="" id="{D24826E8-F0B6-40B4-945C-699DA04F0C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l="6144" r="10950" b="1"/>
          <a:stretch/>
        </p:blipFill>
        <p:spPr>
          <a:xfrm>
            <a:off x="8161866" y="3584950"/>
            <a:ext cx="3268133" cy="250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2719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A6EF5A53-0A64-4CA5-B9C7-1CB97CB5CF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34ABFBEA-4EB0-4D02-A2C0-1733CD3D6F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19E083F6-57F4-487B-A766-EA0462B1EE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xmlns="" id="{73C423DB-7749-4DF8-8419-C7C2F0EF54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88AEB386-E5B1-42AC-85F6-7997D095B8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10653162" y="-776838"/>
            <a:ext cx="762001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4E336394-A5A6-474D-8996-16E44FB077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flipH="1">
            <a:off x="-1" y="5829359"/>
            <a:ext cx="4333875" cy="1028642"/>
            <a:chOff x="7153921" y="5829359"/>
            <a:chExt cx="5038079" cy="1028642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3E067BBF-F482-4B63-8F21-4D701453FF8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963906" y="5913098"/>
              <a:ext cx="4228094" cy="944903"/>
            </a:xfrm>
            <a:custGeom>
              <a:avLst/>
              <a:gdLst>
                <a:gd name="connsiteX0" fmla="*/ 1673074 w 4228094"/>
                <a:gd name="connsiteY0" fmla="*/ 230 h 1137038"/>
                <a:gd name="connsiteX1" fmla="*/ 3676781 w 4228094"/>
                <a:gd name="connsiteY1" fmla="*/ 298555 h 1137038"/>
                <a:gd name="connsiteX2" fmla="*/ 4025527 w 4228094"/>
                <a:gd name="connsiteY2" fmla="*/ 425010 h 1137038"/>
                <a:gd name="connsiteX3" fmla="*/ 4228094 w 4228094"/>
                <a:gd name="connsiteY3" fmla="*/ 494088 h 1137038"/>
                <a:gd name="connsiteX4" fmla="*/ 4228094 w 4228094"/>
                <a:gd name="connsiteY4" fmla="*/ 1137038 h 1137038"/>
                <a:gd name="connsiteX5" fmla="*/ 0 w 4228094"/>
                <a:gd name="connsiteY5" fmla="*/ 1137038 h 1137038"/>
                <a:gd name="connsiteX6" fmla="*/ 18109 w 4228094"/>
                <a:gd name="connsiteY6" fmla="*/ 1068877 h 1137038"/>
                <a:gd name="connsiteX7" fmla="*/ 362264 w 4228094"/>
                <a:gd name="connsiteY7" fmla="*/ 366637 h 1137038"/>
                <a:gd name="connsiteX8" fmla="*/ 1386499 w 4228094"/>
                <a:gd name="connsiteY8" fmla="*/ 1522 h 1137038"/>
                <a:gd name="connsiteX9" fmla="*/ 1673074 w 4228094"/>
                <a:gd name="connsiteY9" fmla="*/ 230 h 1137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28094" h="1137038">
                  <a:moveTo>
                    <a:pt x="1673074" y="230"/>
                  </a:moveTo>
                  <a:cubicBezTo>
                    <a:pt x="2346512" y="4287"/>
                    <a:pt x="3048424" y="63583"/>
                    <a:pt x="3676781" y="298555"/>
                  </a:cubicBezTo>
                  <a:cubicBezTo>
                    <a:pt x="3793275" y="342114"/>
                    <a:pt x="3909477" y="384216"/>
                    <a:pt x="4025527" y="425010"/>
                  </a:cubicBezTo>
                  <a:lnTo>
                    <a:pt x="4228094" y="494088"/>
                  </a:lnTo>
                  <a:lnTo>
                    <a:pt x="4228094" y="1137038"/>
                  </a:lnTo>
                  <a:lnTo>
                    <a:pt x="0" y="1137038"/>
                  </a:lnTo>
                  <a:lnTo>
                    <a:pt x="18109" y="1068877"/>
                  </a:lnTo>
                  <a:cubicBezTo>
                    <a:pt x="95047" y="799139"/>
                    <a:pt x="194962" y="542008"/>
                    <a:pt x="362264" y="366637"/>
                  </a:cubicBezTo>
                  <a:cubicBezTo>
                    <a:pt x="622229" y="94062"/>
                    <a:pt x="1015836" y="6565"/>
                    <a:pt x="1386499" y="1522"/>
                  </a:cubicBezTo>
                  <a:cubicBezTo>
                    <a:pt x="1481245" y="198"/>
                    <a:pt x="1576869" y="-349"/>
                    <a:pt x="1673074" y="2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500">
                <a:solidFill>
                  <a:schemeClr val="bg1"/>
                </a:solidFill>
                <a:latin typeface="Avenir Next LT Pro" panose="020B0504020202020204" pitchFamily="34" charset="0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6F6F907B-412C-49D5-BD00-1D65A49210D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153921" y="5829359"/>
              <a:ext cx="5038078" cy="1028642"/>
            </a:xfrm>
            <a:custGeom>
              <a:avLst/>
              <a:gdLst>
                <a:gd name="connsiteX0" fmla="*/ 1576991 w 5038078"/>
                <a:gd name="connsiteY0" fmla="*/ 210 h 1238015"/>
                <a:gd name="connsiteX1" fmla="*/ 3403320 w 5038078"/>
                <a:gd name="connsiteY1" fmla="*/ 272125 h 1238015"/>
                <a:gd name="connsiteX2" fmla="*/ 4672870 w 5038078"/>
                <a:gd name="connsiteY2" fmla="*/ 693604 h 1238015"/>
                <a:gd name="connsiteX3" fmla="*/ 5038078 w 5038078"/>
                <a:gd name="connsiteY3" fmla="*/ 795929 h 1238015"/>
                <a:gd name="connsiteX4" fmla="*/ 5038078 w 5038078"/>
                <a:gd name="connsiteY4" fmla="*/ 1238015 h 1238015"/>
                <a:gd name="connsiteX5" fmla="*/ 0 w 5038078"/>
                <a:gd name="connsiteY5" fmla="*/ 1238015 h 1238015"/>
                <a:gd name="connsiteX6" fmla="*/ 19230 w 5038078"/>
                <a:gd name="connsiteY6" fmla="*/ 1159819 h 1238015"/>
                <a:gd name="connsiteX7" fmla="*/ 382219 w 5038078"/>
                <a:gd name="connsiteY7" fmla="*/ 334180 h 1238015"/>
                <a:gd name="connsiteX8" fmla="*/ 1315784 w 5038078"/>
                <a:gd name="connsiteY8" fmla="*/ 1388 h 1238015"/>
                <a:gd name="connsiteX9" fmla="*/ 1576991 w 5038078"/>
                <a:gd name="connsiteY9" fmla="*/ 210 h 1238015"/>
                <a:gd name="connsiteX0" fmla="*/ 0 w 5129518"/>
                <a:gd name="connsiteY0" fmla="*/ 1237805 h 1329245"/>
                <a:gd name="connsiteX1" fmla="*/ 19230 w 5129518"/>
                <a:gd name="connsiteY1" fmla="*/ 1159609 h 1329245"/>
                <a:gd name="connsiteX2" fmla="*/ 382219 w 5129518"/>
                <a:gd name="connsiteY2" fmla="*/ 333970 h 1329245"/>
                <a:gd name="connsiteX3" fmla="*/ 1315784 w 5129518"/>
                <a:gd name="connsiteY3" fmla="*/ 1178 h 1329245"/>
                <a:gd name="connsiteX4" fmla="*/ 1576991 w 5129518"/>
                <a:gd name="connsiteY4" fmla="*/ 0 h 1329245"/>
                <a:gd name="connsiteX5" fmla="*/ 3403320 w 5129518"/>
                <a:gd name="connsiteY5" fmla="*/ 271915 h 1329245"/>
                <a:gd name="connsiteX6" fmla="*/ 4672870 w 5129518"/>
                <a:gd name="connsiteY6" fmla="*/ 693394 h 1329245"/>
                <a:gd name="connsiteX7" fmla="*/ 5038078 w 5129518"/>
                <a:gd name="connsiteY7" fmla="*/ 795719 h 1329245"/>
                <a:gd name="connsiteX8" fmla="*/ 5129518 w 5129518"/>
                <a:gd name="connsiteY8" fmla="*/ 1329245 h 1329245"/>
                <a:gd name="connsiteX0" fmla="*/ 0 w 5129518"/>
                <a:gd name="connsiteY0" fmla="*/ 1237805 h 1329245"/>
                <a:gd name="connsiteX1" fmla="*/ 19230 w 5129518"/>
                <a:gd name="connsiteY1" fmla="*/ 1159609 h 1329245"/>
                <a:gd name="connsiteX2" fmla="*/ 382219 w 5129518"/>
                <a:gd name="connsiteY2" fmla="*/ 333970 h 1329245"/>
                <a:gd name="connsiteX3" fmla="*/ 1315784 w 5129518"/>
                <a:gd name="connsiteY3" fmla="*/ 1178 h 1329245"/>
                <a:gd name="connsiteX4" fmla="*/ 1576991 w 5129518"/>
                <a:gd name="connsiteY4" fmla="*/ 0 h 1329245"/>
                <a:gd name="connsiteX5" fmla="*/ 3403320 w 5129518"/>
                <a:gd name="connsiteY5" fmla="*/ 271915 h 1329245"/>
                <a:gd name="connsiteX6" fmla="*/ 4672870 w 5129518"/>
                <a:gd name="connsiteY6" fmla="*/ 693394 h 1329245"/>
                <a:gd name="connsiteX7" fmla="*/ 5038078 w 5129518"/>
                <a:gd name="connsiteY7" fmla="*/ 795719 h 1329245"/>
                <a:gd name="connsiteX8" fmla="*/ 5129518 w 5129518"/>
                <a:gd name="connsiteY8" fmla="*/ 1329245 h 1329245"/>
                <a:gd name="connsiteX0" fmla="*/ 0 w 5049689"/>
                <a:gd name="connsiteY0" fmla="*/ 1237805 h 1423588"/>
                <a:gd name="connsiteX1" fmla="*/ 19230 w 5049689"/>
                <a:gd name="connsiteY1" fmla="*/ 1159609 h 1423588"/>
                <a:gd name="connsiteX2" fmla="*/ 382219 w 5049689"/>
                <a:gd name="connsiteY2" fmla="*/ 333970 h 1423588"/>
                <a:gd name="connsiteX3" fmla="*/ 1315784 w 5049689"/>
                <a:gd name="connsiteY3" fmla="*/ 1178 h 1423588"/>
                <a:gd name="connsiteX4" fmla="*/ 1576991 w 5049689"/>
                <a:gd name="connsiteY4" fmla="*/ 0 h 1423588"/>
                <a:gd name="connsiteX5" fmla="*/ 3403320 w 5049689"/>
                <a:gd name="connsiteY5" fmla="*/ 271915 h 1423588"/>
                <a:gd name="connsiteX6" fmla="*/ 4672870 w 5049689"/>
                <a:gd name="connsiteY6" fmla="*/ 693394 h 1423588"/>
                <a:gd name="connsiteX7" fmla="*/ 5038078 w 5049689"/>
                <a:gd name="connsiteY7" fmla="*/ 795719 h 1423588"/>
                <a:gd name="connsiteX8" fmla="*/ 5049689 w 5049689"/>
                <a:gd name="connsiteY8" fmla="*/ 1423588 h 1423588"/>
                <a:gd name="connsiteX0" fmla="*/ 0 w 5038078"/>
                <a:gd name="connsiteY0" fmla="*/ 1237805 h 1237805"/>
                <a:gd name="connsiteX1" fmla="*/ 19230 w 5038078"/>
                <a:gd name="connsiteY1" fmla="*/ 1159609 h 1237805"/>
                <a:gd name="connsiteX2" fmla="*/ 382219 w 5038078"/>
                <a:gd name="connsiteY2" fmla="*/ 333970 h 1237805"/>
                <a:gd name="connsiteX3" fmla="*/ 1315784 w 5038078"/>
                <a:gd name="connsiteY3" fmla="*/ 1178 h 1237805"/>
                <a:gd name="connsiteX4" fmla="*/ 1576991 w 5038078"/>
                <a:gd name="connsiteY4" fmla="*/ 0 h 1237805"/>
                <a:gd name="connsiteX5" fmla="*/ 3403320 w 5038078"/>
                <a:gd name="connsiteY5" fmla="*/ 271915 h 1237805"/>
                <a:gd name="connsiteX6" fmla="*/ 4672870 w 5038078"/>
                <a:gd name="connsiteY6" fmla="*/ 693394 h 1237805"/>
                <a:gd name="connsiteX7" fmla="*/ 5038078 w 5038078"/>
                <a:gd name="connsiteY7" fmla="*/ 795719 h 1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38078" h="1237805">
                  <a:moveTo>
                    <a:pt x="0" y="1237805"/>
                  </a:moveTo>
                  <a:lnTo>
                    <a:pt x="19230" y="1159609"/>
                  </a:lnTo>
                  <a:cubicBezTo>
                    <a:pt x="96961" y="850027"/>
                    <a:pt x="191605" y="533778"/>
                    <a:pt x="382219" y="333970"/>
                  </a:cubicBezTo>
                  <a:cubicBezTo>
                    <a:pt x="619171" y="85526"/>
                    <a:pt x="977934" y="5774"/>
                    <a:pt x="1315784" y="1178"/>
                  </a:cubicBezTo>
                  <a:lnTo>
                    <a:pt x="1576991" y="0"/>
                  </a:lnTo>
                  <a:cubicBezTo>
                    <a:pt x="2190813" y="3698"/>
                    <a:pt x="2830589" y="57744"/>
                    <a:pt x="3403320" y="271915"/>
                  </a:cubicBezTo>
                  <a:cubicBezTo>
                    <a:pt x="3828046" y="430728"/>
                    <a:pt x="4248519" y="568281"/>
                    <a:pt x="4672870" y="693394"/>
                  </a:cubicBezTo>
                  <a:lnTo>
                    <a:pt x="5038078" y="795719"/>
                  </a:lnTo>
                </a:path>
              </a:pathLst>
            </a:custGeom>
            <a:noFill/>
            <a:ln w="190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venir Next LT Pro Light"/>
              </a:endParaRPr>
            </a:p>
          </p:txBody>
        </p:sp>
      </p:grp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2558AB90-126A-46B9-9C14-760F1AEF5A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3048000"/>
            <a:ext cx="3048000" cy="30480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noProof="1">
                <a:solidFill>
                  <a:schemeClr val="tx1"/>
                </a:solidFill>
                <a:latin typeface="Calibri"/>
                <a:ea typeface="+mj-ea"/>
                <a:cs typeface="Calibri"/>
              </a:rPr>
              <a:t>Kościoły w Małopolce i na Dolnym Śląsku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7923E38-7150-4EDF-AD2F-7F1D643C1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572" y="748259"/>
            <a:ext cx="3048000" cy="229974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   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     </a:t>
            </a:r>
            <a:r>
              <a:rPr lang="en-US" noProof="1"/>
              <a:t>Zabytki</a:t>
            </a:r>
          </a:p>
        </p:txBody>
      </p:sp>
      <p:pic>
        <p:nvPicPr>
          <p:cNvPr id="3" name="Obraz 6" descr="Obraz zawierający drzewo, zewnętrzne, niebo, budynek&#10;&#10;Opis wygenerowany automatycznie">
            <a:extLst>
              <a:ext uri="{FF2B5EF4-FFF2-40B4-BE49-F238E27FC236}">
                <a16:creationId xmlns:a16="http://schemas.microsoft.com/office/drawing/2014/main" xmlns="" id="{EEE69B5B-E187-4477-9402-B1CDEC1A75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514"/>
          <a:stretch/>
        </p:blipFill>
        <p:spPr>
          <a:xfrm>
            <a:off x="4572000" y="762001"/>
            <a:ext cx="3268133" cy="2501216"/>
          </a:xfrm>
          <a:prstGeom prst="rect">
            <a:avLst/>
          </a:prstGeom>
        </p:spPr>
      </p:pic>
      <p:pic>
        <p:nvPicPr>
          <p:cNvPr id="7" name="Obraz 7" descr="Obraz zawierający zewnętrzne, drzewo, budynek, dom&#10;&#10;Opis wygenerowany automatycznie">
            <a:extLst>
              <a:ext uri="{FF2B5EF4-FFF2-40B4-BE49-F238E27FC236}">
                <a16:creationId xmlns:a16="http://schemas.microsoft.com/office/drawing/2014/main" xmlns="" id="{E2634909-71A3-4CAE-A451-38566D52A5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34" r="8997" b="1"/>
          <a:stretch/>
        </p:blipFill>
        <p:spPr>
          <a:xfrm>
            <a:off x="8161867" y="762001"/>
            <a:ext cx="3268133" cy="2501216"/>
          </a:xfrm>
          <a:prstGeom prst="rect">
            <a:avLst/>
          </a:prstGeom>
        </p:spPr>
      </p:pic>
      <p:pic>
        <p:nvPicPr>
          <p:cNvPr id="6" name="Obraz 6" descr="Obraz zawierający niebo, zewnętrzne, kamień, dach&#10;&#10;Opis wygenerowany automatycznie">
            <a:extLst>
              <a:ext uri="{FF2B5EF4-FFF2-40B4-BE49-F238E27FC236}">
                <a16:creationId xmlns:a16="http://schemas.microsoft.com/office/drawing/2014/main" xmlns="" id="{EB235092-5408-436F-B10B-380ED39365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747" r="2" b="2285"/>
          <a:stretch/>
        </p:blipFill>
        <p:spPr>
          <a:xfrm>
            <a:off x="4572000" y="3591639"/>
            <a:ext cx="3268133" cy="2501216"/>
          </a:xfrm>
          <a:prstGeom prst="rect">
            <a:avLst/>
          </a:prstGeom>
        </p:spPr>
      </p:pic>
      <p:pic>
        <p:nvPicPr>
          <p:cNvPr id="5" name="Obraz 5" descr="Obraz zawierający budynek, ołtarz&#10;&#10;Opis wygenerowany automatycznie">
            <a:extLst>
              <a:ext uri="{FF2B5EF4-FFF2-40B4-BE49-F238E27FC236}">
                <a16:creationId xmlns:a16="http://schemas.microsoft.com/office/drawing/2014/main" xmlns="" id="{92275AB2-149D-4BD6-8F68-D1DA1111D2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l="9426" r="19036" b="-1"/>
          <a:stretch/>
        </p:blipFill>
        <p:spPr>
          <a:xfrm>
            <a:off x="8161866" y="3584950"/>
            <a:ext cx="3268133" cy="250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1794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A6EF5A53-0A64-4CA5-B9C7-1CB97CB5CF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34ABFBEA-4EB0-4D02-A2C0-1733CD3D6F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19E083F6-57F4-487B-A766-EA0462B1EE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xmlns="" id="{73C423DB-7749-4DF8-8419-C7C2F0EF54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88AEB386-E5B1-42AC-85F6-7997D095B8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10653162" y="-776838"/>
            <a:ext cx="762001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4E336394-A5A6-474D-8996-16E44FB077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flipH="1">
            <a:off x="-1" y="5829359"/>
            <a:ext cx="4333875" cy="1028642"/>
            <a:chOff x="7153921" y="5829359"/>
            <a:chExt cx="5038079" cy="1028642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3E067BBF-F482-4B63-8F21-4D701453FF8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963906" y="5913098"/>
              <a:ext cx="4228094" cy="944903"/>
            </a:xfrm>
            <a:custGeom>
              <a:avLst/>
              <a:gdLst>
                <a:gd name="connsiteX0" fmla="*/ 1673074 w 4228094"/>
                <a:gd name="connsiteY0" fmla="*/ 230 h 1137038"/>
                <a:gd name="connsiteX1" fmla="*/ 3676781 w 4228094"/>
                <a:gd name="connsiteY1" fmla="*/ 298555 h 1137038"/>
                <a:gd name="connsiteX2" fmla="*/ 4025527 w 4228094"/>
                <a:gd name="connsiteY2" fmla="*/ 425010 h 1137038"/>
                <a:gd name="connsiteX3" fmla="*/ 4228094 w 4228094"/>
                <a:gd name="connsiteY3" fmla="*/ 494088 h 1137038"/>
                <a:gd name="connsiteX4" fmla="*/ 4228094 w 4228094"/>
                <a:gd name="connsiteY4" fmla="*/ 1137038 h 1137038"/>
                <a:gd name="connsiteX5" fmla="*/ 0 w 4228094"/>
                <a:gd name="connsiteY5" fmla="*/ 1137038 h 1137038"/>
                <a:gd name="connsiteX6" fmla="*/ 18109 w 4228094"/>
                <a:gd name="connsiteY6" fmla="*/ 1068877 h 1137038"/>
                <a:gd name="connsiteX7" fmla="*/ 362264 w 4228094"/>
                <a:gd name="connsiteY7" fmla="*/ 366637 h 1137038"/>
                <a:gd name="connsiteX8" fmla="*/ 1386499 w 4228094"/>
                <a:gd name="connsiteY8" fmla="*/ 1522 h 1137038"/>
                <a:gd name="connsiteX9" fmla="*/ 1673074 w 4228094"/>
                <a:gd name="connsiteY9" fmla="*/ 230 h 1137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28094" h="1137038">
                  <a:moveTo>
                    <a:pt x="1673074" y="230"/>
                  </a:moveTo>
                  <a:cubicBezTo>
                    <a:pt x="2346512" y="4287"/>
                    <a:pt x="3048424" y="63583"/>
                    <a:pt x="3676781" y="298555"/>
                  </a:cubicBezTo>
                  <a:cubicBezTo>
                    <a:pt x="3793275" y="342114"/>
                    <a:pt x="3909477" y="384216"/>
                    <a:pt x="4025527" y="425010"/>
                  </a:cubicBezTo>
                  <a:lnTo>
                    <a:pt x="4228094" y="494088"/>
                  </a:lnTo>
                  <a:lnTo>
                    <a:pt x="4228094" y="1137038"/>
                  </a:lnTo>
                  <a:lnTo>
                    <a:pt x="0" y="1137038"/>
                  </a:lnTo>
                  <a:lnTo>
                    <a:pt x="18109" y="1068877"/>
                  </a:lnTo>
                  <a:cubicBezTo>
                    <a:pt x="95047" y="799139"/>
                    <a:pt x="194962" y="542008"/>
                    <a:pt x="362264" y="366637"/>
                  </a:cubicBezTo>
                  <a:cubicBezTo>
                    <a:pt x="622229" y="94062"/>
                    <a:pt x="1015836" y="6565"/>
                    <a:pt x="1386499" y="1522"/>
                  </a:cubicBezTo>
                  <a:cubicBezTo>
                    <a:pt x="1481245" y="198"/>
                    <a:pt x="1576869" y="-349"/>
                    <a:pt x="1673074" y="2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500">
                <a:solidFill>
                  <a:schemeClr val="bg1"/>
                </a:solidFill>
                <a:latin typeface="Avenir Next LT Pro" panose="020B0504020202020204" pitchFamily="34" charset="0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6F6F907B-412C-49D5-BD00-1D65A49210D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153921" y="5829359"/>
              <a:ext cx="5038078" cy="1028642"/>
            </a:xfrm>
            <a:custGeom>
              <a:avLst/>
              <a:gdLst>
                <a:gd name="connsiteX0" fmla="*/ 1576991 w 5038078"/>
                <a:gd name="connsiteY0" fmla="*/ 210 h 1238015"/>
                <a:gd name="connsiteX1" fmla="*/ 3403320 w 5038078"/>
                <a:gd name="connsiteY1" fmla="*/ 272125 h 1238015"/>
                <a:gd name="connsiteX2" fmla="*/ 4672870 w 5038078"/>
                <a:gd name="connsiteY2" fmla="*/ 693604 h 1238015"/>
                <a:gd name="connsiteX3" fmla="*/ 5038078 w 5038078"/>
                <a:gd name="connsiteY3" fmla="*/ 795929 h 1238015"/>
                <a:gd name="connsiteX4" fmla="*/ 5038078 w 5038078"/>
                <a:gd name="connsiteY4" fmla="*/ 1238015 h 1238015"/>
                <a:gd name="connsiteX5" fmla="*/ 0 w 5038078"/>
                <a:gd name="connsiteY5" fmla="*/ 1238015 h 1238015"/>
                <a:gd name="connsiteX6" fmla="*/ 19230 w 5038078"/>
                <a:gd name="connsiteY6" fmla="*/ 1159819 h 1238015"/>
                <a:gd name="connsiteX7" fmla="*/ 382219 w 5038078"/>
                <a:gd name="connsiteY7" fmla="*/ 334180 h 1238015"/>
                <a:gd name="connsiteX8" fmla="*/ 1315784 w 5038078"/>
                <a:gd name="connsiteY8" fmla="*/ 1388 h 1238015"/>
                <a:gd name="connsiteX9" fmla="*/ 1576991 w 5038078"/>
                <a:gd name="connsiteY9" fmla="*/ 210 h 1238015"/>
                <a:gd name="connsiteX0" fmla="*/ 0 w 5129518"/>
                <a:gd name="connsiteY0" fmla="*/ 1237805 h 1329245"/>
                <a:gd name="connsiteX1" fmla="*/ 19230 w 5129518"/>
                <a:gd name="connsiteY1" fmla="*/ 1159609 h 1329245"/>
                <a:gd name="connsiteX2" fmla="*/ 382219 w 5129518"/>
                <a:gd name="connsiteY2" fmla="*/ 333970 h 1329245"/>
                <a:gd name="connsiteX3" fmla="*/ 1315784 w 5129518"/>
                <a:gd name="connsiteY3" fmla="*/ 1178 h 1329245"/>
                <a:gd name="connsiteX4" fmla="*/ 1576991 w 5129518"/>
                <a:gd name="connsiteY4" fmla="*/ 0 h 1329245"/>
                <a:gd name="connsiteX5" fmla="*/ 3403320 w 5129518"/>
                <a:gd name="connsiteY5" fmla="*/ 271915 h 1329245"/>
                <a:gd name="connsiteX6" fmla="*/ 4672870 w 5129518"/>
                <a:gd name="connsiteY6" fmla="*/ 693394 h 1329245"/>
                <a:gd name="connsiteX7" fmla="*/ 5038078 w 5129518"/>
                <a:gd name="connsiteY7" fmla="*/ 795719 h 1329245"/>
                <a:gd name="connsiteX8" fmla="*/ 5129518 w 5129518"/>
                <a:gd name="connsiteY8" fmla="*/ 1329245 h 1329245"/>
                <a:gd name="connsiteX0" fmla="*/ 0 w 5129518"/>
                <a:gd name="connsiteY0" fmla="*/ 1237805 h 1329245"/>
                <a:gd name="connsiteX1" fmla="*/ 19230 w 5129518"/>
                <a:gd name="connsiteY1" fmla="*/ 1159609 h 1329245"/>
                <a:gd name="connsiteX2" fmla="*/ 382219 w 5129518"/>
                <a:gd name="connsiteY2" fmla="*/ 333970 h 1329245"/>
                <a:gd name="connsiteX3" fmla="*/ 1315784 w 5129518"/>
                <a:gd name="connsiteY3" fmla="*/ 1178 h 1329245"/>
                <a:gd name="connsiteX4" fmla="*/ 1576991 w 5129518"/>
                <a:gd name="connsiteY4" fmla="*/ 0 h 1329245"/>
                <a:gd name="connsiteX5" fmla="*/ 3403320 w 5129518"/>
                <a:gd name="connsiteY5" fmla="*/ 271915 h 1329245"/>
                <a:gd name="connsiteX6" fmla="*/ 4672870 w 5129518"/>
                <a:gd name="connsiteY6" fmla="*/ 693394 h 1329245"/>
                <a:gd name="connsiteX7" fmla="*/ 5038078 w 5129518"/>
                <a:gd name="connsiteY7" fmla="*/ 795719 h 1329245"/>
                <a:gd name="connsiteX8" fmla="*/ 5129518 w 5129518"/>
                <a:gd name="connsiteY8" fmla="*/ 1329245 h 1329245"/>
                <a:gd name="connsiteX0" fmla="*/ 0 w 5049689"/>
                <a:gd name="connsiteY0" fmla="*/ 1237805 h 1423588"/>
                <a:gd name="connsiteX1" fmla="*/ 19230 w 5049689"/>
                <a:gd name="connsiteY1" fmla="*/ 1159609 h 1423588"/>
                <a:gd name="connsiteX2" fmla="*/ 382219 w 5049689"/>
                <a:gd name="connsiteY2" fmla="*/ 333970 h 1423588"/>
                <a:gd name="connsiteX3" fmla="*/ 1315784 w 5049689"/>
                <a:gd name="connsiteY3" fmla="*/ 1178 h 1423588"/>
                <a:gd name="connsiteX4" fmla="*/ 1576991 w 5049689"/>
                <a:gd name="connsiteY4" fmla="*/ 0 h 1423588"/>
                <a:gd name="connsiteX5" fmla="*/ 3403320 w 5049689"/>
                <a:gd name="connsiteY5" fmla="*/ 271915 h 1423588"/>
                <a:gd name="connsiteX6" fmla="*/ 4672870 w 5049689"/>
                <a:gd name="connsiteY6" fmla="*/ 693394 h 1423588"/>
                <a:gd name="connsiteX7" fmla="*/ 5038078 w 5049689"/>
                <a:gd name="connsiteY7" fmla="*/ 795719 h 1423588"/>
                <a:gd name="connsiteX8" fmla="*/ 5049689 w 5049689"/>
                <a:gd name="connsiteY8" fmla="*/ 1423588 h 1423588"/>
                <a:gd name="connsiteX0" fmla="*/ 0 w 5038078"/>
                <a:gd name="connsiteY0" fmla="*/ 1237805 h 1237805"/>
                <a:gd name="connsiteX1" fmla="*/ 19230 w 5038078"/>
                <a:gd name="connsiteY1" fmla="*/ 1159609 h 1237805"/>
                <a:gd name="connsiteX2" fmla="*/ 382219 w 5038078"/>
                <a:gd name="connsiteY2" fmla="*/ 333970 h 1237805"/>
                <a:gd name="connsiteX3" fmla="*/ 1315784 w 5038078"/>
                <a:gd name="connsiteY3" fmla="*/ 1178 h 1237805"/>
                <a:gd name="connsiteX4" fmla="*/ 1576991 w 5038078"/>
                <a:gd name="connsiteY4" fmla="*/ 0 h 1237805"/>
                <a:gd name="connsiteX5" fmla="*/ 3403320 w 5038078"/>
                <a:gd name="connsiteY5" fmla="*/ 271915 h 1237805"/>
                <a:gd name="connsiteX6" fmla="*/ 4672870 w 5038078"/>
                <a:gd name="connsiteY6" fmla="*/ 693394 h 1237805"/>
                <a:gd name="connsiteX7" fmla="*/ 5038078 w 5038078"/>
                <a:gd name="connsiteY7" fmla="*/ 795719 h 1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38078" h="1237805">
                  <a:moveTo>
                    <a:pt x="0" y="1237805"/>
                  </a:moveTo>
                  <a:lnTo>
                    <a:pt x="19230" y="1159609"/>
                  </a:lnTo>
                  <a:cubicBezTo>
                    <a:pt x="96961" y="850027"/>
                    <a:pt x="191605" y="533778"/>
                    <a:pt x="382219" y="333970"/>
                  </a:cubicBezTo>
                  <a:cubicBezTo>
                    <a:pt x="619171" y="85526"/>
                    <a:pt x="977934" y="5774"/>
                    <a:pt x="1315784" y="1178"/>
                  </a:cubicBezTo>
                  <a:lnTo>
                    <a:pt x="1576991" y="0"/>
                  </a:lnTo>
                  <a:cubicBezTo>
                    <a:pt x="2190813" y="3698"/>
                    <a:pt x="2830589" y="57744"/>
                    <a:pt x="3403320" y="271915"/>
                  </a:cubicBezTo>
                  <a:cubicBezTo>
                    <a:pt x="3828046" y="430728"/>
                    <a:pt x="4248519" y="568281"/>
                    <a:pt x="4672870" y="693394"/>
                  </a:cubicBezTo>
                  <a:lnTo>
                    <a:pt x="5038078" y="795719"/>
                  </a:lnTo>
                </a:path>
              </a:pathLst>
            </a:custGeom>
            <a:noFill/>
            <a:ln w="190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venir Next LT Pro Light"/>
              </a:endParaRPr>
            </a:p>
          </p:txBody>
        </p:sp>
      </p:grp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0B3A7C50-541B-4FA2-996F-05B195CB25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6378" y="3781244"/>
            <a:ext cx="3048000" cy="2774831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noProof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Józef Piłsudski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noProof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Roman Dmowski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noProof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Jan Paweł II 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noProof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Lech Wałęsa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noProof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Mikołaj Kopernik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noProof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Fryderyk Chopin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noProof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I.J. Paderewski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noProof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Roman Polanski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D7AC045-D1E4-46BA-AF8C-A6F7B96FC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572" y="762636"/>
            <a:ext cx="3048000" cy="2040949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2400" noProof="1">
                <a:latin typeface="Calibri"/>
                <a:ea typeface="+mj-lt"/>
                <a:cs typeface="+mj-lt"/>
              </a:rPr>
              <a:t>Z Polski pochodzi bardzo wielu wybitnych ludzi. Ich działalność wywarła znaczny wpływ na historię i kulturę Polski oraz </a:t>
            </a:r>
            <a:r>
              <a:rPr lang="en-US" sz="2400" noProof="1">
                <a:ea typeface="+mj-lt"/>
                <a:cs typeface="+mj-lt"/>
              </a:rPr>
              <a:t>wniosła znaczący wpływ na rozwój cywilizacyjny świata</a:t>
            </a:r>
            <a:endParaRPr lang="en-US" noProof="1">
              <a:ea typeface="+mj-lt"/>
              <a:cs typeface="+mj-lt"/>
            </a:endParaRPr>
          </a:p>
        </p:txBody>
      </p:sp>
      <p:pic>
        <p:nvPicPr>
          <p:cNvPr id="5" name="Obraz 5" descr="Obraz zawierający osoba, mężczyzna&#10;&#10;Opis wygenerowany automatycznie">
            <a:extLst>
              <a:ext uri="{FF2B5EF4-FFF2-40B4-BE49-F238E27FC236}">
                <a16:creationId xmlns:a16="http://schemas.microsoft.com/office/drawing/2014/main" xmlns="" id="{6F9B5928-8D40-45FE-8558-58F116F488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338" r="-1" b="31638"/>
          <a:stretch/>
        </p:blipFill>
        <p:spPr>
          <a:xfrm>
            <a:off x="4327585" y="1509622"/>
            <a:ext cx="1629115" cy="1652954"/>
          </a:xfrm>
          <a:prstGeom prst="rect">
            <a:avLst/>
          </a:prstGeom>
        </p:spPr>
      </p:pic>
      <p:pic>
        <p:nvPicPr>
          <p:cNvPr id="6" name="Obraz 6" descr="Obraz zawierający osoba, mężczyzna, kostium, odzież&#10;&#10;Opis wygenerowany automatycznie">
            <a:extLst>
              <a:ext uri="{FF2B5EF4-FFF2-40B4-BE49-F238E27FC236}">
                <a16:creationId xmlns:a16="http://schemas.microsoft.com/office/drawing/2014/main" xmlns="" id="{66BE0590-5F1C-441A-B3AA-82D9106939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144" r="-1" b="28873"/>
          <a:stretch/>
        </p:blipFill>
        <p:spPr>
          <a:xfrm>
            <a:off x="9743376" y="1495246"/>
            <a:ext cx="1514096" cy="1696085"/>
          </a:xfrm>
          <a:prstGeom prst="rect">
            <a:avLst/>
          </a:prstGeom>
        </p:spPr>
      </p:pic>
      <p:pic>
        <p:nvPicPr>
          <p:cNvPr id="8" name="Obraz 8" descr="Obraz zawierający mężczyzna, kostium, osoba, kurtka&#10;&#10;Opis wygenerowany automatycznie">
            <a:extLst>
              <a:ext uri="{FF2B5EF4-FFF2-40B4-BE49-F238E27FC236}">
                <a16:creationId xmlns:a16="http://schemas.microsoft.com/office/drawing/2014/main" xmlns="" id="{40F59C37-9D92-4275-875B-29FA76220B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" b="10118"/>
          <a:stretch/>
        </p:blipFill>
        <p:spPr>
          <a:xfrm>
            <a:off x="7504981" y="4022959"/>
            <a:ext cx="1715379" cy="1811104"/>
          </a:xfrm>
          <a:prstGeom prst="rect">
            <a:avLst/>
          </a:prstGeom>
        </p:spPr>
      </p:pic>
      <p:pic>
        <p:nvPicPr>
          <p:cNvPr id="7" name="Obraz 7" descr="Obraz zawierający mężczyzna, osoba, starsze, stare&#10;&#10;Opis wygenerowany automatycznie">
            <a:extLst>
              <a:ext uri="{FF2B5EF4-FFF2-40B4-BE49-F238E27FC236}">
                <a16:creationId xmlns:a16="http://schemas.microsoft.com/office/drawing/2014/main" xmlns="" id="{E9F05D7D-4AB9-4858-9A1C-56AE2798E62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" b="288"/>
          <a:stretch/>
        </p:blipFill>
        <p:spPr>
          <a:xfrm>
            <a:off x="9613978" y="4016270"/>
            <a:ext cx="1902285" cy="1811103"/>
          </a:xfrm>
          <a:prstGeom prst="rect">
            <a:avLst/>
          </a:prstGeom>
        </p:spPr>
      </p:pic>
      <p:pic>
        <p:nvPicPr>
          <p:cNvPr id="9" name="Obraz 9" descr="Obraz zawierający tekst, peruka&#10;&#10;Opis wygenerowany automatycznie">
            <a:extLst>
              <a:ext uri="{FF2B5EF4-FFF2-40B4-BE49-F238E27FC236}">
                <a16:creationId xmlns:a16="http://schemas.microsoft.com/office/drawing/2014/main" xmlns="" id="{EEAFDA70-AD77-4CE2-8312-E9204882E4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2605" y="1488417"/>
            <a:ext cx="1476375" cy="1710186"/>
          </a:xfrm>
          <a:prstGeom prst="rect">
            <a:avLst/>
          </a:prstGeom>
        </p:spPr>
      </p:pic>
      <p:pic>
        <p:nvPicPr>
          <p:cNvPr id="10" name="Obraz 10" descr="Obraz zawierający tekst, osoba, stare, kostium&#10;&#10;Opis wygenerowany automatycznie">
            <a:extLst>
              <a:ext uri="{FF2B5EF4-FFF2-40B4-BE49-F238E27FC236}">
                <a16:creationId xmlns:a16="http://schemas.microsoft.com/office/drawing/2014/main" xmlns="" id="{F482111F-BEDC-4FDF-A940-D72FA22D0B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1814" y="1479071"/>
            <a:ext cx="1381125" cy="1714500"/>
          </a:xfrm>
          <a:prstGeom prst="rect">
            <a:avLst/>
          </a:prstGeom>
        </p:spPr>
      </p:pic>
      <p:pic>
        <p:nvPicPr>
          <p:cNvPr id="11" name="Obraz 11" descr="Obraz zawierający mężczyzna, kapelusz, noszenie, osoba&#10;&#10;Opis wygenerowany automatycznie">
            <a:extLst>
              <a:ext uri="{FF2B5EF4-FFF2-40B4-BE49-F238E27FC236}">
                <a16:creationId xmlns:a16="http://schemas.microsoft.com/office/drawing/2014/main" xmlns="" id="{03AC4EF4-FB2C-4F09-BA57-27BAE51E3AB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84465" y="4028536"/>
            <a:ext cx="1323975" cy="1676400"/>
          </a:xfrm>
          <a:prstGeom prst="rect">
            <a:avLst/>
          </a:prstGeom>
        </p:spPr>
      </p:pic>
      <p:pic>
        <p:nvPicPr>
          <p:cNvPr id="12" name="Obraz 13" descr="Obraz zawierający tekst, ściana, mężczyzna, kostium&#10;&#10;Opis wygenerowany automatycznie">
            <a:extLst>
              <a:ext uri="{FF2B5EF4-FFF2-40B4-BE49-F238E27FC236}">
                <a16:creationId xmlns:a16="http://schemas.microsoft.com/office/drawing/2014/main" xmlns="" id="{D31C479C-D38A-496D-92DC-396AB86DD25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17977" y="4028537"/>
            <a:ext cx="1504950" cy="179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5811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592DDF1-3AC5-45E9-9841-FECE7947F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>
                <a:latin typeface="Calibri"/>
                <a:cs typeface="Calibri"/>
              </a:rPr>
              <a:t>Kulturę stanowią również polscy nobliści, którzy przyczynili</a:t>
            </a:r>
            <a:r>
              <a:rPr lang="pl-PL" sz="2400" dirty="0">
                <a:latin typeface="Calibri"/>
                <a:ea typeface="+mj-lt"/>
                <a:cs typeface="+mj-lt"/>
              </a:rPr>
              <a:t> się do rozwoju społeczeństwa.</a:t>
            </a:r>
            <a:endParaRPr lang="pl-PL" sz="2400" dirty="0">
              <a:latin typeface="Calibri"/>
              <a:cs typeface="Calibri"/>
            </a:endParaRPr>
          </a:p>
        </p:txBody>
      </p:sp>
      <p:pic>
        <p:nvPicPr>
          <p:cNvPr id="5" name="Obraz 5" descr="Obraz zawierający tekst, mężczyzna, ściana, osoba&#10;&#10;Opis wygenerowany automatycznie">
            <a:extLst>
              <a:ext uri="{FF2B5EF4-FFF2-40B4-BE49-F238E27FC236}">
                <a16:creationId xmlns:a16="http://schemas.microsoft.com/office/drawing/2014/main" xmlns="" id="{C284FB1E-85DD-4183-910B-A5A552C713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5190" y="2102150"/>
            <a:ext cx="1266825" cy="1733550"/>
          </a:xfr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1BC6B257-75C6-4575-9334-5B649D2075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5132" y="2401019"/>
            <a:ext cx="3810000" cy="381000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1800" dirty="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Henryk Sienkiewicz</a:t>
            </a:r>
            <a:endParaRPr lang="pl-PL" dirty="0">
              <a:solidFill>
                <a:schemeClr val="tx1"/>
              </a:solidFill>
            </a:endParaRPr>
          </a:p>
          <a:p>
            <a:r>
              <a:rPr lang="pl-PL" sz="1800" dirty="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Czesław Miłosz</a:t>
            </a:r>
          </a:p>
          <a:p>
            <a:r>
              <a:rPr lang="pl-PL" sz="1800" dirty="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Władysław Rejmont</a:t>
            </a:r>
          </a:p>
          <a:p>
            <a:r>
              <a:rPr lang="pl-PL" sz="1800" dirty="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Wisława Szymborska</a:t>
            </a:r>
          </a:p>
          <a:p>
            <a:r>
              <a:rPr lang="pl-PL" sz="1800" dirty="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Maria Curie-Skłodowska</a:t>
            </a:r>
          </a:p>
          <a:p>
            <a:r>
              <a:rPr lang="en-US" sz="1800" dirty="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Lech Wałęsa</a:t>
            </a:r>
            <a:endParaRPr lang="pl-PL" sz="1800" dirty="0">
              <a:solidFill>
                <a:schemeClr val="tx1"/>
              </a:solidFill>
              <a:latin typeface="Calibri"/>
              <a:ea typeface="+mj-lt"/>
              <a:cs typeface="+mj-lt"/>
            </a:endParaRPr>
          </a:p>
        </p:txBody>
      </p:sp>
      <p:pic>
        <p:nvPicPr>
          <p:cNvPr id="6" name="Obraz 6" descr="Obraz zawierający tekst, ssak, naczelne&#10;&#10;Opis wygenerowany automatycznie">
            <a:extLst>
              <a:ext uri="{FF2B5EF4-FFF2-40B4-BE49-F238E27FC236}">
                <a16:creationId xmlns:a16="http://schemas.microsoft.com/office/drawing/2014/main" xmlns="" id="{EC1F8CE8-D5E7-4425-B2CC-2BDC08F879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3260" y="2097029"/>
            <a:ext cx="1228725" cy="1628775"/>
          </a:xfrm>
          <a:prstGeom prst="rect">
            <a:avLst/>
          </a:prstGeom>
        </p:spPr>
      </p:pic>
      <p:pic>
        <p:nvPicPr>
          <p:cNvPr id="7" name="Obraz 7" descr="Obraz zawierający tekst, mężczyzna, osoba, stare&#10;&#10;Opis wygenerowany automatycznie">
            <a:extLst>
              <a:ext uri="{FF2B5EF4-FFF2-40B4-BE49-F238E27FC236}">
                <a16:creationId xmlns:a16="http://schemas.microsoft.com/office/drawing/2014/main" xmlns="" id="{0E69EC5F-E6FD-47B1-8898-BFC9991B16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9762" y="2102150"/>
            <a:ext cx="1352550" cy="1733550"/>
          </a:xfrm>
          <a:prstGeom prst="rect">
            <a:avLst/>
          </a:prstGeom>
        </p:spPr>
      </p:pic>
      <p:pic>
        <p:nvPicPr>
          <p:cNvPr id="8" name="Obraz 8" descr="Obraz zawierający ściana, osoba, wewnątrz, starsze&#10;&#10;Opis wygenerowany automatycznie">
            <a:extLst>
              <a:ext uri="{FF2B5EF4-FFF2-40B4-BE49-F238E27FC236}">
                <a16:creationId xmlns:a16="http://schemas.microsoft.com/office/drawing/2014/main" xmlns="" id="{2539F99E-923B-452B-96D7-5B8539E9AE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3222" y="4191541"/>
            <a:ext cx="1552575" cy="1752958"/>
          </a:xfrm>
          <a:prstGeom prst="rect">
            <a:avLst/>
          </a:prstGeom>
        </p:spPr>
      </p:pic>
      <p:pic>
        <p:nvPicPr>
          <p:cNvPr id="9" name="Obraz 9" descr="Obraz zawierający tekst, osoba, pozujący&#10;&#10;Opis wygenerowany automatycznie">
            <a:extLst>
              <a:ext uri="{FF2B5EF4-FFF2-40B4-BE49-F238E27FC236}">
                <a16:creationId xmlns:a16="http://schemas.microsoft.com/office/drawing/2014/main" xmlns="" id="{BCBD2ECA-4471-403F-AC82-A2A0A379CA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9339" y="4191538"/>
            <a:ext cx="1409700" cy="1695450"/>
          </a:xfrm>
          <a:prstGeom prst="rect">
            <a:avLst/>
          </a:prstGeom>
        </p:spPr>
      </p:pic>
      <p:pic>
        <p:nvPicPr>
          <p:cNvPr id="10" name="Obraz 10" descr="Obraz zawierający tekst, mężczyzna, osoba, patrzenie&#10;&#10;Opis wygenerowany automatycznie">
            <a:extLst>
              <a:ext uri="{FF2B5EF4-FFF2-40B4-BE49-F238E27FC236}">
                <a16:creationId xmlns:a16="http://schemas.microsoft.com/office/drawing/2014/main" xmlns="" id="{2D86B3FE-91E7-4262-A167-D18EF745D9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27528" y="4306557"/>
            <a:ext cx="1362075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8304276"/>
      </p:ext>
    </p:extLst>
  </p:cSld>
  <p:clrMapOvr>
    <a:masterClrMapping/>
  </p:clrMapOvr>
</p:sld>
</file>

<file path=ppt/theme/theme1.xml><?xml version="1.0" encoding="utf-8"?>
<a:theme xmlns:a="http://schemas.openxmlformats.org/drawingml/2006/main" name="PebbleVTI">
  <a:themeElements>
    <a:clrScheme name="AnalogousFromDarkSeedLeftStep">
      <a:dk1>
        <a:srgbClr val="000000"/>
      </a:dk1>
      <a:lt1>
        <a:srgbClr val="FFFFFF"/>
      </a:lt1>
      <a:dk2>
        <a:srgbClr val="1C2432"/>
      </a:dk2>
      <a:lt2>
        <a:srgbClr val="E2E8E2"/>
      </a:lt2>
      <a:accent1>
        <a:srgbClr val="E629E7"/>
      </a:accent1>
      <a:accent2>
        <a:srgbClr val="8517D5"/>
      </a:accent2>
      <a:accent3>
        <a:srgbClr val="4829E7"/>
      </a:accent3>
      <a:accent4>
        <a:srgbClr val="1748D5"/>
      </a:accent4>
      <a:accent5>
        <a:srgbClr val="29A8E7"/>
      </a:accent5>
      <a:accent6>
        <a:srgbClr val="14B7A9"/>
      </a:accent6>
      <a:hlink>
        <a:srgbClr val="3F80BF"/>
      </a:hlink>
      <a:folHlink>
        <a:srgbClr val="7F7F7F"/>
      </a:folHlink>
    </a:clrScheme>
    <a:fontScheme name="Custom 4">
      <a:majorFont>
        <a:latin typeface="Sitka Subheading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ebbleVTI" id="{8B4DB91D-6BB4-4BA3-973A-733D3AF2680E}" vid="{9A19CF0D-2077-4BF4-BAA5-86934C336D5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1</TotalTime>
  <Words>136</Words>
  <Application>Microsoft Office PowerPoint</Application>
  <PresentationFormat>Niestandardowy</PresentationFormat>
  <Paragraphs>44</Paragraphs>
  <Slides>10</Slides>
  <Notes>0</Notes>
  <HiddenSlides>1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PebbleVTI</vt:lpstr>
      <vt:lpstr> Język polski i nasze bogactwo kulturowe</vt:lpstr>
      <vt:lpstr>  Historia języka polskiego</vt:lpstr>
      <vt:lpstr>Język polski jest najpiękniejszym językiem. Jest to narodowy obowiązek, aby nie zatracić języka i kultury polskiej. Warto uczyć się języka, bo jest bardzo „łatwy”, a ludzie w Polsce są serdeczni i przyjaźnie nastawieni. Polska to bardzo ładny kraj, warto go odwiedzić.  Język polski znajduje się obecnie na 26. miejscu najczęściej używanych języków na świecie i posługuje się nim około 44 milionów ludzi i jest także jednym z oficjalnych języków Unii Europejskiej.  </vt:lpstr>
      <vt:lpstr>Bogactwo kulturowe</vt:lpstr>
      <vt:lpstr>W Polsce zachowało się dużo różnych wytworów działalności człowieka, które ze względu na swoją wartość historyczną, artystyczną, naukową czy emocjonalną określa się mianem zabytków</vt:lpstr>
      <vt:lpstr>             Zabytki</vt:lpstr>
      <vt:lpstr>           Zabytki</vt:lpstr>
      <vt:lpstr>Z Polski pochodzi bardzo wielu wybitnych ludzi. Ich działalność wywarła znaczny wpływ na historię i kulturę Polski oraz wniosła znaczący wpływ na rozwój cywilizacyjny świata</vt:lpstr>
      <vt:lpstr>Kulturę stanowią również polscy nobliści, którzy przyczynili się do rozwoju społeczeństwa.</vt:lpstr>
      <vt:lpstr>Slajd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Język polski i nasze bogactwo kulturowe</dc:title>
  <dc:creator>x</dc:creator>
  <cp:lastModifiedBy>x</cp:lastModifiedBy>
  <cp:revision>478</cp:revision>
  <dcterms:created xsi:type="dcterms:W3CDTF">2021-02-28T09:25:46Z</dcterms:created>
  <dcterms:modified xsi:type="dcterms:W3CDTF">2021-02-28T13:31:10Z</dcterms:modified>
</cp:coreProperties>
</file>